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96" r:id="rId2"/>
  </p:sldMasterIdLst>
  <p:notesMasterIdLst>
    <p:notesMasterId r:id="rId17"/>
  </p:notesMasterIdLst>
  <p:sldIdLst>
    <p:sldId id="256" r:id="rId3"/>
    <p:sldId id="257" r:id="rId4"/>
    <p:sldId id="258" r:id="rId5"/>
    <p:sldId id="259" r:id="rId6"/>
    <p:sldId id="272" r:id="rId7"/>
    <p:sldId id="264" r:id="rId8"/>
    <p:sldId id="265" r:id="rId9"/>
    <p:sldId id="266" r:id="rId10"/>
    <p:sldId id="267" r:id="rId11"/>
    <p:sldId id="268" r:id="rId12"/>
    <p:sldId id="269" r:id="rId13"/>
    <p:sldId id="271" r:id="rId14"/>
    <p:sldId id="262" r:id="rId15"/>
    <p:sldId id="270"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DF1872-D6A8-8541-B247-9BA0C0B5FD49}" v="96" dt="2022-05-14T04:30:40.8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8"/>
    <p:restoredTop sz="96327"/>
  </p:normalViewPr>
  <p:slideViewPr>
    <p:cSldViewPr snapToGrid="0">
      <p:cViewPr varScale="1">
        <p:scale>
          <a:sx n="123" d="100"/>
          <a:sy n="123" d="100"/>
        </p:scale>
        <p:origin x="163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jpeg>
</file>

<file path=ppt/media/image18.jpeg>
</file>

<file path=ppt/media/image19.gif>
</file>

<file path=ppt/media/image2.png>
</file>

<file path=ppt/media/image20.png>
</file>

<file path=ppt/media/image21.png>
</file>

<file path=ppt/media/image22.png>
</file>

<file path=ppt/media/image23.png>
</file>

<file path=ppt/media/image3.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190F6D-12DB-1A43-97BE-C304D6EFF387}" type="datetimeFigureOut">
              <a:rPr lang="en-US" smtClean="0"/>
              <a:t>5/14/22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95DBB0-2306-0648-86D2-ACB5C358B8BD}" type="slidenum">
              <a:rPr lang="en-US" smtClean="0"/>
              <a:t>‹#›</a:t>
            </a:fld>
            <a:endParaRPr lang="en-US"/>
          </a:p>
        </p:txBody>
      </p:sp>
    </p:spTree>
    <p:extLst>
      <p:ext uri="{BB962C8B-B14F-4D97-AF65-F5344CB8AC3E}">
        <p14:creationId xmlns:p14="http://schemas.microsoft.com/office/powerpoint/2010/main" val="835447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95DBB0-2306-0648-86D2-ACB5C358B8BD}" type="slidenum">
              <a:rPr lang="en-US" smtClean="0"/>
              <a:t>1</a:t>
            </a:fld>
            <a:endParaRPr lang="en-US"/>
          </a:p>
        </p:txBody>
      </p:sp>
    </p:spTree>
    <p:extLst>
      <p:ext uri="{BB962C8B-B14F-4D97-AF65-F5344CB8AC3E}">
        <p14:creationId xmlns:p14="http://schemas.microsoft.com/office/powerpoint/2010/main" val="1532968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1_Title">
    <p:spTree>
      <p:nvGrpSpPr>
        <p:cNvPr id="1" name=""/>
        <p:cNvGrpSpPr/>
        <p:nvPr/>
      </p:nvGrpSpPr>
      <p:grpSpPr>
        <a:xfrm>
          <a:off x="0" y="0"/>
          <a:ext cx="0" cy="0"/>
          <a:chOff x="0" y="0"/>
          <a:chExt cx="0" cy="0"/>
        </a:xfrm>
      </p:grpSpPr>
      <p:sp>
        <p:nvSpPr>
          <p:cNvPr id="11" name="3DFloat"/>
          <p:cNvSpPr txBox="1">
            <a:spLocks noGrp="1"/>
          </p:cNvSpPr>
          <p:nvPr>
            <p:ph type="title" hasCustomPrompt="1"/>
          </p:nvPr>
        </p:nvSpPr>
        <p:spPr>
          <a:xfrm>
            <a:off x="5999561" y="1051552"/>
            <a:ext cx="2674143" cy="2384899"/>
          </a:xfrm>
          <a:prstGeom prst="rect">
            <a:avLst/>
          </a:prstGeom>
        </p:spPr>
        <p:txBody>
          <a:bodyPr anchor="b">
            <a:normAutofit/>
          </a:bodyPr>
          <a:lstStyle/>
          <a:p>
            <a:r>
              <a:t>3DFloat</a:t>
            </a:r>
          </a:p>
        </p:txBody>
      </p:sp>
      <p:sp>
        <p:nvSpPr>
          <p:cNvPr id="12" name="Picture Placeholder 13"/>
          <p:cNvSpPr>
            <a:spLocks noGrp="1"/>
          </p:cNvSpPr>
          <p:nvPr>
            <p:ph type="pic" idx="21"/>
          </p:nvPr>
        </p:nvSpPr>
        <p:spPr>
          <a:xfrm>
            <a:off x="0" y="0"/>
            <a:ext cx="5589270" cy="6858000"/>
          </a:xfrm>
          <a:prstGeom prst="rect">
            <a:avLst/>
          </a:prstGeom>
        </p:spPr>
        <p:txBody>
          <a:bodyPr lIns="91439" tIns="45719" rIns="91439" bIns="45719"/>
          <a:lstStyle/>
          <a:p>
            <a:endParaRPr/>
          </a:p>
        </p:txBody>
      </p:sp>
      <p:sp>
        <p:nvSpPr>
          <p:cNvPr id="13" name="Oval 7"/>
          <p:cNvSpPr/>
          <p:nvPr/>
        </p:nvSpPr>
        <p:spPr>
          <a:xfrm>
            <a:off x="5999560" y="445272"/>
            <a:ext cx="270001" cy="360001"/>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grpSp>
        <p:nvGrpSpPr>
          <p:cNvPr id="16" name="Group 8"/>
          <p:cNvGrpSpPr/>
          <p:nvPr/>
        </p:nvGrpSpPr>
        <p:grpSpPr>
          <a:xfrm>
            <a:off x="8126266" y="5500186"/>
            <a:ext cx="621270" cy="828359"/>
            <a:chOff x="0" y="0"/>
            <a:chExt cx="828358" cy="828358"/>
          </a:xfrm>
        </p:grpSpPr>
        <p:sp>
          <p:nvSpPr>
            <p:cNvPr id="14" name="Freeform: Shape 9"/>
            <p:cNvSpPr/>
            <p:nvPr/>
          </p:nvSpPr>
          <p:spPr>
            <a:xfrm rot="13500000">
              <a:off x="144178" y="98442"/>
              <a:ext cx="540002" cy="63147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287" y="15923"/>
                  </a:lnTo>
                  <a:lnTo>
                    <a:pt x="21381" y="16052"/>
                  </a:lnTo>
                  <a:cubicBezTo>
                    <a:pt x="21524" y="16352"/>
                    <a:pt x="21600" y="16663"/>
                    <a:pt x="21600" y="16982"/>
                  </a:cubicBezTo>
                  <a:cubicBezTo>
                    <a:pt x="21600" y="19533"/>
                    <a:pt x="16765" y="21600"/>
                    <a:pt x="10800" y="21600"/>
                  </a:cubicBezTo>
                  <a:cubicBezTo>
                    <a:pt x="4835" y="21600"/>
                    <a:pt x="0" y="19533"/>
                    <a:pt x="0" y="16982"/>
                  </a:cubicBezTo>
                  <a:cubicBezTo>
                    <a:pt x="0" y="16663"/>
                    <a:pt x="76" y="16352"/>
                    <a:pt x="219" y="16052"/>
                  </a:cubicBezTo>
                  <a:lnTo>
                    <a:pt x="313" y="15923"/>
                  </a:lnTo>
                  <a:lnTo>
                    <a:pt x="10800" y="0"/>
                  </a:lnTo>
                  <a:close/>
                </a:path>
              </a:pathLst>
            </a:custGeom>
            <a:gradFill flip="none" rotWithShape="1">
              <a:gsLst>
                <a:gs pos="30000">
                  <a:srgbClr val="2C284A"/>
                </a:gs>
                <a:gs pos="40000">
                  <a:srgbClr val="3C3867"/>
                </a:gs>
                <a:gs pos="60000">
                  <a:srgbClr val="2C284A"/>
                </a:gs>
                <a:gs pos="100000">
                  <a:srgbClr val="1B192E"/>
                </a:gs>
              </a:gsLst>
              <a:lin ang="6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5" name="Oval 10"/>
            <p:cNvSpPr/>
            <p:nvPr/>
          </p:nvSpPr>
          <p:spPr>
            <a:xfrm rot="18900000">
              <a:off x="406979" y="16377"/>
              <a:ext cx="270001" cy="540003"/>
            </a:xfrm>
            <a:prstGeom prst="ellipse">
              <a:avLst/>
            </a:prstGeom>
            <a:solidFill>
              <a:srgbClr val="2C28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
        <p:nvSpPr>
          <p:cNvPr id="17" name="Body Level One…"/>
          <p:cNvSpPr txBox="1">
            <a:spLocks noGrp="1"/>
          </p:cNvSpPr>
          <p:nvPr>
            <p:ph type="body" sz="quarter" idx="1"/>
          </p:nvPr>
        </p:nvSpPr>
        <p:spPr>
          <a:xfrm>
            <a:off x="5999560" y="3568700"/>
            <a:ext cx="2674144" cy="1731964"/>
          </a:xfrm>
          <a:prstGeom prst="rect">
            <a:avLst/>
          </a:prstGeom>
        </p:spPr>
        <p:txBody>
          <a:bodyPr>
            <a:normAutofit/>
          </a:bodyPr>
          <a:lstStyle>
            <a:lvl1pPr>
              <a:buSzTx/>
              <a:buFontTx/>
              <a:buNone/>
            </a:lvl1pPr>
            <a:lvl2pPr marL="171450" indent="171450">
              <a:buSzTx/>
              <a:buFontTx/>
              <a:buNone/>
            </a:lvl2pPr>
            <a:lvl3pPr marL="171450" indent="514350">
              <a:buSzTx/>
              <a:buFontTx/>
              <a:buNone/>
            </a:lvl3pPr>
            <a:lvl4pPr marL="171450" indent="857250">
              <a:buSzTx/>
              <a:buFontTx/>
              <a:buNone/>
            </a:lvl4pPr>
            <a:lvl5pPr marL="171450" indent="1200150">
              <a:buSzTx/>
              <a:buFontTx/>
              <a:buNone/>
            </a:lvl5pPr>
          </a:lstStyle>
          <a:p>
            <a:r>
              <a:t>Body Level One</a:t>
            </a:r>
          </a:p>
          <a:p>
            <a:pPr lvl="1"/>
            <a:r>
              <a:t>Body Level Two</a:t>
            </a:r>
          </a:p>
          <a:p>
            <a:pPr lvl="2"/>
            <a:r>
              <a:t>Body Level Three</a:t>
            </a:r>
          </a:p>
          <a:p>
            <a:pPr lvl="3"/>
            <a:r>
              <a:t>Body Level Four</a:t>
            </a:r>
          </a:p>
          <a:p>
            <a:pPr lvl="4"/>
            <a:r>
              <a:t>Body Level Five</a:t>
            </a:r>
          </a:p>
        </p:txBody>
      </p:sp>
      <p:sp>
        <p:nvSpPr>
          <p:cNvPr id="18" name="Slide Number"/>
          <p:cNvSpPr txBox="1">
            <a:spLocks noGrp="1"/>
          </p:cNvSpPr>
          <p:nvPr>
            <p:ph type="sldNum" sz="quarter" idx="2"/>
          </p:nvPr>
        </p:nvSpPr>
        <p:spPr>
          <a:xfrm>
            <a:off x="6436181" y="6298643"/>
            <a:ext cx="117019" cy="115416"/>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1_Content 3 column">
    <p:spTree>
      <p:nvGrpSpPr>
        <p:cNvPr id="1" name=""/>
        <p:cNvGrpSpPr/>
        <p:nvPr/>
      </p:nvGrpSpPr>
      <p:grpSpPr>
        <a:xfrm>
          <a:off x="0" y="0"/>
          <a:ext cx="0" cy="0"/>
          <a:chOff x="0" y="0"/>
          <a:chExt cx="0" cy="0"/>
        </a:xfrm>
      </p:grpSpPr>
      <p:grpSp>
        <p:nvGrpSpPr>
          <p:cNvPr id="148" name="Group 33"/>
          <p:cNvGrpSpPr/>
          <p:nvPr/>
        </p:nvGrpSpPr>
        <p:grpSpPr>
          <a:xfrm>
            <a:off x="75354" y="5036395"/>
            <a:ext cx="1562915" cy="2083886"/>
            <a:chOff x="0" y="0"/>
            <a:chExt cx="2083885" cy="2083885"/>
          </a:xfrm>
        </p:grpSpPr>
        <p:sp>
          <p:nvSpPr>
            <p:cNvPr id="144" name="Freeform: Shape 34"/>
            <p:cNvSpPr/>
            <p:nvPr/>
          </p:nvSpPr>
          <p:spPr>
            <a:xfrm rot="8100000" flipH="1">
              <a:off x="163491" y="634348"/>
              <a:ext cx="1853970" cy="92698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1B192E"/>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45" name="Freeform: Shape 35"/>
            <p:cNvSpPr/>
            <p:nvPr/>
          </p:nvSpPr>
          <p:spPr>
            <a:xfrm rot="8100000" flipH="1">
              <a:off x="114958" y="495397"/>
              <a:ext cx="1853970" cy="109309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7771B2">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46" name="Oval 36"/>
            <p:cNvSpPr/>
            <p:nvPr/>
          </p:nvSpPr>
          <p:spPr>
            <a:xfrm rot="2700000" flipH="1">
              <a:off x="1198230" y="44825"/>
              <a:ext cx="107099" cy="466591"/>
            </a:xfrm>
            <a:prstGeom prst="ellipse">
              <a:avLst/>
            </a:prstGeom>
            <a:solidFill>
              <a:srgbClr val="2C28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47" name="Oval 37"/>
            <p:cNvSpPr/>
            <p:nvPr/>
          </p:nvSpPr>
          <p:spPr>
            <a:xfrm rot="2700000" flipH="1">
              <a:off x="217204" y="1025851"/>
              <a:ext cx="107099" cy="466591"/>
            </a:xfrm>
            <a:prstGeom prst="ellipse">
              <a:avLst/>
            </a:prstGeom>
            <a:solidFill>
              <a:srgbClr val="2C28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
        <p:nvSpPr>
          <p:cNvPr id="149" name="Freeform: Shape 18"/>
          <p:cNvSpPr/>
          <p:nvPr/>
        </p:nvSpPr>
        <p:spPr>
          <a:xfrm rot="2700000">
            <a:off x="7991208" y="329137"/>
            <a:ext cx="1080001" cy="94721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287" y="15923"/>
                </a:lnTo>
                <a:lnTo>
                  <a:pt x="21381" y="16052"/>
                </a:lnTo>
                <a:cubicBezTo>
                  <a:pt x="21524" y="16352"/>
                  <a:pt x="21600" y="16663"/>
                  <a:pt x="21600" y="16982"/>
                </a:cubicBezTo>
                <a:cubicBezTo>
                  <a:pt x="21600" y="19533"/>
                  <a:pt x="16765" y="21600"/>
                  <a:pt x="10800" y="21600"/>
                </a:cubicBezTo>
                <a:cubicBezTo>
                  <a:pt x="4835" y="21600"/>
                  <a:pt x="0" y="19533"/>
                  <a:pt x="0" y="16982"/>
                </a:cubicBezTo>
                <a:cubicBezTo>
                  <a:pt x="0" y="16663"/>
                  <a:pt x="76" y="16352"/>
                  <a:pt x="219" y="16052"/>
                </a:cubicBezTo>
                <a:lnTo>
                  <a:pt x="313" y="15923"/>
                </a:lnTo>
                <a:lnTo>
                  <a:pt x="10800" y="0"/>
                </a:lnTo>
                <a:close/>
              </a:path>
            </a:pathLst>
          </a:custGeom>
          <a:gradFill>
            <a:gsLst>
              <a:gs pos="30000">
                <a:srgbClr val="2C284A"/>
              </a:gs>
              <a:gs pos="40000">
                <a:srgbClr val="454075"/>
              </a:gs>
              <a:gs pos="60000">
                <a:srgbClr val="2C284A"/>
              </a:gs>
              <a:gs pos="100000">
                <a:srgbClr val="1B192E"/>
              </a:gs>
            </a:gsLst>
            <a:lin ang="600000"/>
          </a:gradFill>
          <a:ln w="12700">
            <a:miter lim="400000"/>
          </a:ln>
        </p:spPr>
        <p:txBody>
          <a:bodyPr lIns="34289" rIns="34289" anchor="ctr"/>
          <a:lstStyle/>
          <a:p>
            <a:pPr algn="ctr">
              <a:defRPr>
                <a:solidFill>
                  <a:srgbClr val="FFFFFF"/>
                </a:solidFill>
              </a:defRPr>
            </a:pPr>
            <a:endParaRPr sz="1350"/>
          </a:p>
        </p:txBody>
      </p:sp>
      <p:sp>
        <p:nvSpPr>
          <p:cNvPr id="150" name="Oval 19"/>
          <p:cNvSpPr/>
          <p:nvPr/>
        </p:nvSpPr>
        <p:spPr>
          <a:xfrm rot="8100000">
            <a:off x="8137008" y="518342"/>
            <a:ext cx="405001" cy="1080001"/>
          </a:xfrm>
          <a:prstGeom prst="ellipse">
            <a:avLst/>
          </a:prstGeom>
          <a:gradFill>
            <a:gsLst>
              <a:gs pos="50000">
                <a:srgbClr val="23213C"/>
              </a:gs>
              <a:gs pos="100000">
                <a:srgbClr val="2C284A"/>
              </a:gs>
            </a:gsLst>
            <a:lin ang="5400000"/>
          </a:gradFill>
          <a:ln w="12700">
            <a:miter lim="400000"/>
          </a:ln>
        </p:spPr>
        <p:txBody>
          <a:bodyPr lIns="34289" rIns="34289" anchor="ctr"/>
          <a:lstStyle/>
          <a:p>
            <a:pPr algn="ctr">
              <a:defRPr>
                <a:solidFill>
                  <a:srgbClr val="FFFFFF"/>
                </a:solidFill>
              </a:defRPr>
            </a:pPr>
            <a:endParaRPr sz="1350"/>
          </a:p>
        </p:txBody>
      </p:sp>
      <p:sp>
        <p:nvSpPr>
          <p:cNvPr id="151" name="Oval 24"/>
          <p:cNvSpPr/>
          <p:nvPr/>
        </p:nvSpPr>
        <p:spPr>
          <a:xfrm>
            <a:off x="1350602" y="2472856"/>
            <a:ext cx="270001" cy="360001"/>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sp>
        <p:nvSpPr>
          <p:cNvPr id="152" name="Title Text"/>
          <p:cNvSpPr txBox="1">
            <a:spLocks noGrp="1"/>
          </p:cNvSpPr>
          <p:nvPr>
            <p:ph type="title"/>
          </p:nvPr>
        </p:nvSpPr>
        <p:spPr>
          <a:xfrm>
            <a:off x="413147" y="549275"/>
            <a:ext cx="8323164" cy="1332000"/>
          </a:xfrm>
          <a:prstGeom prst="rect">
            <a:avLst/>
          </a:prstGeom>
        </p:spPr>
        <p:txBody>
          <a:bodyPr>
            <a:normAutofit/>
          </a:bodyPr>
          <a:lstStyle/>
          <a:p>
            <a:r>
              <a:t>Title Text</a:t>
            </a:r>
          </a:p>
        </p:txBody>
      </p:sp>
      <p:sp>
        <p:nvSpPr>
          <p:cNvPr id="153" name="Body Level One…"/>
          <p:cNvSpPr txBox="1">
            <a:spLocks noGrp="1"/>
          </p:cNvSpPr>
          <p:nvPr>
            <p:ph type="body" sz="quarter" idx="1"/>
          </p:nvPr>
        </p:nvSpPr>
        <p:spPr>
          <a:xfrm>
            <a:off x="413148" y="1731375"/>
            <a:ext cx="2672952" cy="535355"/>
          </a:xfrm>
          <a:prstGeom prst="rect">
            <a:avLst/>
          </a:prstGeom>
        </p:spPr>
        <p:txBody>
          <a:bodyPr anchor="b">
            <a:normAutofit/>
          </a:bodyPr>
          <a:lstStyle>
            <a:lvl1pPr marL="0" indent="0">
              <a:buSzTx/>
              <a:buFontTx/>
              <a:buNone/>
              <a:defRPr cap="all" spc="150">
                <a:solidFill>
                  <a:srgbClr val="FFFFFF"/>
                </a:solidFill>
              </a:defRPr>
            </a:lvl1pPr>
            <a:lvl2pPr marL="0" indent="342900">
              <a:buSzTx/>
              <a:buFontTx/>
              <a:buNone/>
              <a:defRPr cap="all" spc="150">
                <a:solidFill>
                  <a:srgbClr val="FFFFFF"/>
                </a:solidFill>
              </a:defRPr>
            </a:lvl2pPr>
            <a:lvl3pPr marL="0" indent="685800">
              <a:buSzTx/>
              <a:buFontTx/>
              <a:buNone/>
              <a:defRPr cap="all" spc="150">
                <a:solidFill>
                  <a:srgbClr val="FFFFFF"/>
                </a:solidFill>
              </a:defRPr>
            </a:lvl3pPr>
            <a:lvl4pPr marL="0" indent="1028700">
              <a:buSzTx/>
              <a:buFontTx/>
              <a:buNone/>
              <a:defRPr cap="all" spc="150">
                <a:solidFill>
                  <a:srgbClr val="FFFFFF"/>
                </a:solidFill>
              </a:defRPr>
            </a:lvl4pPr>
            <a:lvl5pPr marL="0" indent="1371600">
              <a:buSzTx/>
              <a:buFontTx/>
              <a:buNone/>
              <a:defRPr cap="all" spc="15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54" name="Text Placeholder 4"/>
          <p:cNvSpPr>
            <a:spLocks noGrp="1"/>
          </p:cNvSpPr>
          <p:nvPr>
            <p:ph type="body" sz="quarter" idx="21"/>
          </p:nvPr>
        </p:nvSpPr>
        <p:spPr>
          <a:xfrm>
            <a:off x="3256179" y="1731375"/>
            <a:ext cx="2674621" cy="535355"/>
          </a:xfrm>
          <a:prstGeom prst="rect">
            <a:avLst/>
          </a:prstGeom>
        </p:spPr>
        <p:txBody>
          <a:bodyPr anchor="b">
            <a:normAutofit/>
          </a:bodyPr>
          <a:lstStyle/>
          <a:p>
            <a:pPr>
              <a:buSzTx/>
              <a:buFontTx/>
              <a:buNone/>
              <a:defRPr cap="all" spc="200">
                <a:solidFill>
                  <a:srgbClr val="FFFFFF"/>
                </a:solidFill>
              </a:defRPr>
            </a:pPr>
            <a:endParaRPr/>
          </a:p>
        </p:txBody>
      </p:sp>
      <p:sp>
        <p:nvSpPr>
          <p:cNvPr id="155" name="Text Placeholder 4"/>
          <p:cNvSpPr>
            <a:spLocks noGrp="1"/>
          </p:cNvSpPr>
          <p:nvPr>
            <p:ph type="body" sz="quarter" idx="22" hasCustomPrompt="1"/>
          </p:nvPr>
        </p:nvSpPr>
        <p:spPr>
          <a:xfrm>
            <a:off x="6104744" y="1731375"/>
            <a:ext cx="2674621" cy="535355"/>
          </a:xfrm>
          <a:prstGeom prst="rect">
            <a:avLst/>
          </a:prstGeom>
        </p:spPr>
        <p:txBody>
          <a:bodyPr anchor="b">
            <a:normAutofit/>
          </a:bodyPr>
          <a:lstStyle>
            <a:lvl1pPr>
              <a:buSzTx/>
              <a:buFontTx/>
              <a:buNone/>
              <a:defRPr cap="all" spc="150">
                <a:solidFill>
                  <a:srgbClr val="FFFFFF"/>
                </a:solidFill>
              </a:defRPr>
            </a:lvl1pPr>
          </a:lstStyle>
          <a:p>
            <a:r>
              <a:t>Click to EDIT</a:t>
            </a:r>
          </a:p>
        </p:txBody>
      </p:sp>
      <p:sp>
        <p:nvSpPr>
          <p:cNvPr id="1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2_Summary">
    <p:spTree>
      <p:nvGrpSpPr>
        <p:cNvPr id="1" name=""/>
        <p:cNvGrpSpPr/>
        <p:nvPr/>
      </p:nvGrpSpPr>
      <p:grpSpPr>
        <a:xfrm>
          <a:off x="0" y="0"/>
          <a:ext cx="0" cy="0"/>
          <a:chOff x="0" y="0"/>
          <a:chExt cx="0" cy="0"/>
        </a:xfrm>
      </p:grpSpPr>
      <p:sp>
        <p:nvSpPr>
          <p:cNvPr id="163" name="Title Text"/>
          <p:cNvSpPr txBox="1">
            <a:spLocks noGrp="1"/>
          </p:cNvSpPr>
          <p:nvPr>
            <p:ph type="title"/>
          </p:nvPr>
        </p:nvSpPr>
        <p:spPr>
          <a:xfrm>
            <a:off x="413147" y="4508501"/>
            <a:ext cx="3375423" cy="1562959"/>
          </a:xfrm>
          <a:prstGeom prst="rect">
            <a:avLst/>
          </a:prstGeom>
        </p:spPr>
        <p:txBody>
          <a:bodyPr>
            <a:normAutofit/>
          </a:bodyPr>
          <a:lstStyle/>
          <a:p>
            <a:r>
              <a:t>Title Text</a:t>
            </a:r>
          </a:p>
        </p:txBody>
      </p:sp>
      <p:sp>
        <p:nvSpPr>
          <p:cNvPr id="164" name="Picture Placeholder 9"/>
          <p:cNvSpPr>
            <a:spLocks noGrp="1"/>
          </p:cNvSpPr>
          <p:nvPr>
            <p:ph type="pic" idx="21"/>
          </p:nvPr>
        </p:nvSpPr>
        <p:spPr>
          <a:xfrm>
            <a:off x="0" y="0"/>
            <a:ext cx="9144000" cy="3776472"/>
          </a:xfrm>
          <a:prstGeom prst="rect">
            <a:avLst/>
          </a:prstGeom>
        </p:spPr>
        <p:txBody>
          <a:bodyPr lIns="91439" tIns="45719" rIns="91439" bIns="45719"/>
          <a:lstStyle/>
          <a:p>
            <a:endParaRPr/>
          </a:p>
        </p:txBody>
      </p:sp>
      <p:sp>
        <p:nvSpPr>
          <p:cNvPr id="165" name="Body Level One…"/>
          <p:cNvSpPr txBox="1">
            <a:spLocks noGrp="1"/>
          </p:cNvSpPr>
          <p:nvPr>
            <p:ph type="body" sz="quarter" idx="1"/>
          </p:nvPr>
        </p:nvSpPr>
        <p:spPr>
          <a:xfrm>
            <a:off x="3946807" y="4508500"/>
            <a:ext cx="4666061" cy="1563688"/>
          </a:xfrm>
          <a:prstGeom prst="rect">
            <a:avLst/>
          </a:prstGeom>
        </p:spPr>
        <p:txBody>
          <a:bodyPr>
            <a:normAutofit/>
          </a:bodyPr>
          <a:lstStyle>
            <a:lvl1pPr marL="0" indent="0">
              <a:buSzTx/>
              <a:buFontTx/>
              <a:buNone/>
            </a:lvl1pPr>
            <a:lvl2pPr marL="0" indent="342900">
              <a:buSzTx/>
              <a:buFontTx/>
              <a:buNone/>
            </a:lvl2pPr>
            <a:lvl3pPr marL="0" indent="685800">
              <a:buSzTx/>
              <a:buFontTx/>
              <a:buNone/>
            </a:lvl3pPr>
            <a:lvl4pPr marL="0" indent="1028700">
              <a:buSzTx/>
              <a:buFontTx/>
              <a:buNone/>
            </a:lvl4pPr>
            <a:lvl5pPr marL="0" indent="1371600">
              <a:buSzTx/>
              <a:buFontTx/>
              <a:buNone/>
            </a:lvl5pPr>
          </a:lstStyle>
          <a:p>
            <a:r>
              <a:t>Body Level One</a:t>
            </a:r>
          </a:p>
          <a:p>
            <a:pPr lvl="1"/>
            <a:r>
              <a:t>Body Level Two</a:t>
            </a:r>
          </a:p>
          <a:p>
            <a:pPr lvl="2"/>
            <a:r>
              <a:t>Body Level Three</a:t>
            </a:r>
          </a:p>
          <a:p>
            <a:pPr lvl="3"/>
            <a:r>
              <a:t>Body Level Four</a:t>
            </a:r>
          </a:p>
          <a:p>
            <a:pPr lvl="4"/>
            <a:r>
              <a:t>Body Level Five</a:t>
            </a:r>
          </a:p>
        </p:txBody>
      </p:sp>
      <p:sp>
        <p:nvSpPr>
          <p:cNvPr id="16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67" name="Oval 7"/>
          <p:cNvSpPr/>
          <p:nvPr/>
        </p:nvSpPr>
        <p:spPr>
          <a:xfrm>
            <a:off x="919330" y="3852225"/>
            <a:ext cx="270001" cy="360001"/>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13_Closing">
    <p:spTree>
      <p:nvGrpSpPr>
        <p:cNvPr id="1" name=""/>
        <p:cNvGrpSpPr/>
        <p:nvPr/>
      </p:nvGrpSpPr>
      <p:grpSpPr>
        <a:xfrm>
          <a:off x="0" y="0"/>
          <a:ext cx="0" cy="0"/>
          <a:chOff x="0" y="0"/>
          <a:chExt cx="0" cy="0"/>
        </a:xfrm>
      </p:grpSpPr>
      <p:sp>
        <p:nvSpPr>
          <p:cNvPr id="174" name="Title Text"/>
          <p:cNvSpPr txBox="1">
            <a:spLocks noGrp="1"/>
          </p:cNvSpPr>
          <p:nvPr>
            <p:ph type="title"/>
          </p:nvPr>
        </p:nvSpPr>
        <p:spPr>
          <a:xfrm>
            <a:off x="413147" y="549276"/>
            <a:ext cx="4077892" cy="2986235"/>
          </a:xfrm>
          <a:prstGeom prst="rect">
            <a:avLst/>
          </a:prstGeom>
        </p:spPr>
        <p:txBody>
          <a:bodyPr anchor="b">
            <a:normAutofit/>
          </a:bodyPr>
          <a:lstStyle/>
          <a:p>
            <a:r>
              <a:t>Title Text</a:t>
            </a:r>
          </a:p>
        </p:txBody>
      </p:sp>
      <p:sp>
        <p:nvSpPr>
          <p:cNvPr id="175" name="Body Level One…"/>
          <p:cNvSpPr txBox="1">
            <a:spLocks noGrp="1"/>
          </p:cNvSpPr>
          <p:nvPr>
            <p:ph type="body" sz="quarter" idx="1"/>
          </p:nvPr>
        </p:nvSpPr>
        <p:spPr>
          <a:xfrm>
            <a:off x="413147" y="3827611"/>
            <a:ext cx="4077892" cy="2265217"/>
          </a:xfrm>
          <a:prstGeom prst="rect">
            <a:avLst/>
          </a:prstGeom>
        </p:spPr>
        <p:txBody>
          <a:bodyPr>
            <a:normAutofit/>
          </a:bodyPr>
          <a:lstStyle>
            <a:lvl1pPr>
              <a:buSzTx/>
              <a:buFontTx/>
              <a:buNone/>
              <a:defRPr sz="1800"/>
            </a:lvl1pPr>
            <a:lvl2pPr marL="636814" indent="-293914">
              <a:buFontTx/>
              <a:defRPr sz="1800"/>
            </a:lvl2pPr>
            <a:lvl3pPr marL="979714" indent="-293914">
              <a:buFontTx/>
              <a:defRPr sz="1800"/>
            </a:lvl3pPr>
            <a:lvl4pPr marL="1322614" indent="-293914">
              <a:buFontTx/>
              <a:defRPr sz="1800"/>
            </a:lvl4pPr>
            <a:lvl5pPr marL="1665514" indent="-293914">
              <a:buFontTx/>
              <a:defRPr sz="1800"/>
            </a:lvl5pPr>
          </a:lstStyle>
          <a:p>
            <a:r>
              <a:t>Body Level One</a:t>
            </a:r>
          </a:p>
          <a:p>
            <a:pPr lvl="1"/>
            <a:r>
              <a:t>Body Level Two</a:t>
            </a:r>
          </a:p>
          <a:p>
            <a:pPr lvl="2"/>
            <a:r>
              <a:t>Body Level Three</a:t>
            </a:r>
          </a:p>
          <a:p>
            <a:pPr lvl="3"/>
            <a:r>
              <a:t>Body Level Four</a:t>
            </a:r>
          </a:p>
          <a:p>
            <a:pPr lvl="4"/>
            <a:r>
              <a:t>Body Level Five</a:t>
            </a:r>
          </a:p>
        </p:txBody>
      </p:sp>
      <p:sp>
        <p:nvSpPr>
          <p:cNvPr id="176" name="Picture Placeholder 39"/>
          <p:cNvSpPr>
            <a:spLocks noGrp="1"/>
          </p:cNvSpPr>
          <p:nvPr>
            <p:ph type="pic" sz="quarter" idx="21"/>
          </p:nvPr>
        </p:nvSpPr>
        <p:spPr>
          <a:xfrm>
            <a:off x="4917186" y="548641"/>
            <a:ext cx="3813049" cy="2880361"/>
          </a:xfrm>
          <a:prstGeom prst="rect">
            <a:avLst/>
          </a:prstGeom>
        </p:spPr>
        <p:txBody>
          <a:bodyPr lIns="91439" tIns="45719" rIns="91439" bIns="45719"/>
          <a:lstStyle/>
          <a:p>
            <a:endParaRPr/>
          </a:p>
        </p:txBody>
      </p:sp>
      <p:sp>
        <p:nvSpPr>
          <p:cNvPr id="177" name="Picture Placeholder 41"/>
          <p:cNvSpPr>
            <a:spLocks noGrp="1"/>
          </p:cNvSpPr>
          <p:nvPr>
            <p:ph type="pic" sz="quarter" idx="22"/>
          </p:nvPr>
        </p:nvSpPr>
        <p:spPr>
          <a:xfrm>
            <a:off x="4917186" y="3429001"/>
            <a:ext cx="3813049" cy="2880361"/>
          </a:xfrm>
          <a:prstGeom prst="rect">
            <a:avLst/>
          </a:prstGeom>
        </p:spPr>
        <p:txBody>
          <a:bodyPr lIns="91439" tIns="45719" rIns="91439" bIns="45719"/>
          <a:lstStyle/>
          <a:p>
            <a:endParaRPr/>
          </a:p>
        </p:txBody>
      </p:sp>
      <p:grpSp>
        <p:nvGrpSpPr>
          <p:cNvPr id="181" name="Group 42"/>
          <p:cNvGrpSpPr/>
          <p:nvPr/>
        </p:nvGrpSpPr>
        <p:grpSpPr>
          <a:xfrm>
            <a:off x="8272569" y="-213202"/>
            <a:ext cx="1281613" cy="1705833"/>
            <a:chOff x="0" y="0"/>
            <a:chExt cx="1708815" cy="1705831"/>
          </a:xfrm>
        </p:grpSpPr>
        <p:sp>
          <p:nvSpPr>
            <p:cNvPr id="178" name="Freeform: Shape 43"/>
            <p:cNvSpPr/>
            <p:nvPr/>
          </p:nvSpPr>
          <p:spPr>
            <a:xfrm rot="18900000">
              <a:off x="131254" y="338599"/>
              <a:ext cx="1341676" cy="926986"/>
            </a:xfrm>
            <a:custGeom>
              <a:avLst/>
              <a:gdLst/>
              <a:ahLst/>
              <a:cxnLst>
                <a:cxn ang="0">
                  <a:pos x="wd2" y="hd2"/>
                </a:cxn>
                <a:cxn ang="5400000">
                  <a:pos x="wd2" y="hd2"/>
                </a:cxn>
                <a:cxn ang="10800000">
                  <a:pos x="wd2" y="hd2"/>
                </a:cxn>
                <a:cxn ang="16200000">
                  <a:pos x="wd2" y="hd2"/>
                </a:cxn>
              </a:cxnLst>
              <a:rect l="0" t="0" r="r" b="b"/>
              <a:pathLst>
                <a:path w="21600" h="21600" extrusionOk="0">
                  <a:moveTo>
                    <a:pt x="16890" y="209"/>
                  </a:moveTo>
                  <a:lnTo>
                    <a:pt x="21600" y="7026"/>
                  </a:lnTo>
                  <a:lnTo>
                    <a:pt x="18203" y="11943"/>
                  </a:lnTo>
                  <a:lnTo>
                    <a:pt x="17828" y="11649"/>
                  </a:lnTo>
                  <a:cubicBezTo>
                    <a:pt x="16936" y="11102"/>
                    <a:pt x="15954" y="10800"/>
                    <a:pt x="14924" y="10800"/>
                  </a:cubicBezTo>
                  <a:cubicBezTo>
                    <a:pt x="10803" y="10800"/>
                    <a:pt x="7462" y="15635"/>
                    <a:pt x="7462" y="21600"/>
                  </a:cubicBezTo>
                  <a:lnTo>
                    <a:pt x="0" y="21600"/>
                  </a:lnTo>
                  <a:cubicBezTo>
                    <a:pt x="0" y="9671"/>
                    <a:pt x="6682" y="0"/>
                    <a:pt x="14924" y="0"/>
                  </a:cubicBezTo>
                  <a:cubicBezTo>
                    <a:pt x="15439" y="0"/>
                    <a:pt x="15948" y="38"/>
                    <a:pt x="16450" y="112"/>
                  </a:cubicBezTo>
                  <a:close/>
                </a:path>
              </a:pathLst>
            </a:custGeom>
            <a:solidFill>
              <a:srgbClr val="1B192E"/>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79" name="Oval 44"/>
            <p:cNvSpPr/>
            <p:nvPr/>
          </p:nvSpPr>
          <p:spPr>
            <a:xfrm rot="2700000">
              <a:off x="768361" y="1207396"/>
              <a:ext cx="107099" cy="466591"/>
            </a:xfrm>
            <a:prstGeom prst="ellipse">
              <a:avLst/>
            </a:prstGeom>
            <a:solidFill>
              <a:srgbClr val="1B192E"/>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80" name="Freeform: Shape 45"/>
            <p:cNvSpPr/>
            <p:nvPr/>
          </p:nvSpPr>
          <p:spPr>
            <a:xfrm rot="18900000">
              <a:off x="198497" y="342780"/>
              <a:ext cx="1337456" cy="1042922"/>
            </a:xfrm>
            <a:custGeom>
              <a:avLst/>
              <a:gdLst/>
              <a:ahLst/>
              <a:cxnLst>
                <a:cxn ang="0">
                  <a:pos x="wd2" y="hd2"/>
                </a:cxn>
                <a:cxn ang="5400000">
                  <a:pos x="wd2" y="hd2"/>
                </a:cxn>
                <a:cxn ang="10800000">
                  <a:pos x="wd2" y="hd2"/>
                </a:cxn>
                <a:cxn ang="16200000">
                  <a:pos x="wd2" y="hd2"/>
                </a:cxn>
              </a:cxnLst>
              <a:rect l="0" t="0" r="r" b="b"/>
              <a:pathLst>
                <a:path w="21600" h="21600" extrusionOk="0">
                  <a:moveTo>
                    <a:pt x="17508" y="333"/>
                  </a:moveTo>
                  <a:lnTo>
                    <a:pt x="21600" y="5581"/>
                  </a:lnTo>
                  <a:lnTo>
                    <a:pt x="17132" y="11312"/>
                  </a:lnTo>
                  <a:lnTo>
                    <a:pt x="16479" y="11019"/>
                  </a:lnTo>
                  <a:cubicBezTo>
                    <a:pt x="15992" y="10876"/>
                    <a:pt x="15488" y="10800"/>
                    <a:pt x="14971" y="10800"/>
                  </a:cubicBezTo>
                  <a:cubicBezTo>
                    <a:pt x="10837" y="10800"/>
                    <a:pt x="7485" y="15635"/>
                    <a:pt x="7485" y="21600"/>
                  </a:cubicBezTo>
                  <a:lnTo>
                    <a:pt x="0" y="21600"/>
                  </a:lnTo>
                  <a:cubicBezTo>
                    <a:pt x="0" y="9671"/>
                    <a:pt x="6703" y="0"/>
                    <a:pt x="14971" y="0"/>
                  </a:cubicBezTo>
                  <a:cubicBezTo>
                    <a:pt x="15488" y="0"/>
                    <a:pt x="15998" y="38"/>
                    <a:pt x="16502" y="112"/>
                  </a:cubicBezTo>
                  <a:close/>
                </a:path>
              </a:pathLst>
            </a:custGeom>
            <a:solidFill>
              <a:srgbClr val="7771B2">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grpSp>
        <p:nvGrpSpPr>
          <p:cNvPr id="184" name="Group 14"/>
          <p:cNvGrpSpPr/>
          <p:nvPr/>
        </p:nvGrpSpPr>
        <p:grpSpPr>
          <a:xfrm>
            <a:off x="433244" y="5511949"/>
            <a:ext cx="621269" cy="828360"/>
            <a:chOff x="0" y="0"/>
            <a:chExt cx="828358" cy="828358"/>
          </a:xfrm>
        </p:grpSpPr>
        <p:sp>
          <p:nvSpPr>
            <p:cNvPr id="182" name="Freeform: Shape 15"/>
            <p:cNvSpPr/>
            <p:nvPr/>
          </p:nvSpPr>
          <p:spPr>
            <a:xfrm rot="8100000">
              <a:off x="144178" y="98442"/>
              <a:ext cx="540002" cy="63147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287" y="15923"/>
                  </a:lnTo>
                  <a:lnTo>
                    <a:pt x="21381" y="16052"/>
                  </a:lnTo>
                  <a:cubicBezTo>
                    <a:pt x="21524" y="16352"/>
                    <a:pt x="21600" y="16663"/>
                    <a:pt x="21600" y="16982"/>
                  </a:cubicBezTo>
                  <a:cubicBezTo>
                    <a:pt x="21600" y="19533"/>
                    <a:pt x="16765" y="21600"/>
                    <a:pt x="10800" y="21600"/>
                  </a:cubicBezTo>
                  <a:cubicBezTo>
                    <a:pt x="4835" y="21600"/>
                    <a:pt x="0" y="19533"/>
                    <a:pt x="0" y="16982"/>
                  </a:cubicBezTo>
                  <a:cubicBezTo>
                    <a:pt x="0" y="16663"/>
                    <a:pt x="76" y="16352"/>
                    <a:pt x="219" y="16052"/>
                  </a:cubicBezTo>
                  <a:lnTo>
                    <a:pt x="313" y="15923"/>
                  </a:lnTo>
                  <a:lnTo>
                    <a:pt x="10800" y="0"/>
                  </a:lnTo>
                  <a:close/>
                </a:path>
              </a:pathLst>
            </a:custGeom>
            <a:gradFill flip="none" rotWithShape="1">
              <a:gsLst>
                <a:gs pos="30000">
                  <a:srgbClr val="2C284A"/>
                </a:gs>
                <a:gs pos="40000">
                  <a:srgbClr val="3C3867"/>
                </a:gs>
                <a:gs pos="60000">
                  <a:srgbClr val="2C284A"/>
                </a:gs>
                <a:gs pos="100000">
                  <a:srgbClr val="1B192E"/>
                </a:gs>
              </a:gsLst>
              <a:lin ang="6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83" name="Oval 20"/>
            <p:cNvSpPr/>
            <p:nvPr/>
          </p:nvSpPr>
          <p:spPr>
            <a:xfrm rot="13500000">
              <a:off x="151378" y="16377"/>
              <a:ext cx="270001" cy="540003"/>
            </a:xfrm>
            <a:prstGeom prst="ellipse">
              <a:avLst/>
            </a:prstGeom>
            <a:solidFill>
              <a:srgbClr val="2C28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
        <p:nvSpPr>
          <p:cNvPr id="1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86" name="Oval 16"/>
          <p:cNvSpPr/>
          <p:nvPr/>
        </p:nvSpPr>
        <p:spPr>
          <a:xfrm>
            <a:off x="3977883" y="5427213"/>
            <a:ext cx="810001" cy="1080001"/>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193" name="Title Text"/>
          <p:cNvSpPr txBox="1">
            <a:spLocks noGrp="1"/>
          </p:cNvSpPr>
          <p:nvPr>
            <p:ph type="title"/>
          </p:nvPr>
        </p:nvSpPr>
        <p:spPr>
          <a:xfrm>
            <a:off x="2519361" y="389839"/>
            <a:ext cx="6211491" cy="2954656"/>
          </a:xfrm>
          <a:prstGeom prst="rect">
            <a:avLst/>
          </a:prstGeom>
        </p:spPr>
        <p:txBody>
          <a:bodyPr>
            <a:normAutofit/>
          </a:bodyPr>
          <a:lstStyle>
            <a:lvl1pPr>
              <a:defRPr sz="4800"/>
            </a:lvl1pPr>
          </a:lstStyle>
          <a:p>
            <a:r>
              <a:t>Title Text</a:t>
            </a:r>
          </a:p>
        </p:txBody>
      </p:sp>
      <p:sp>
        <p:nvSpPr>
          <p:cNvPr id="194" name="Body Level One…"/>
          <p:cNvSpPr txBox="1">
            <a:spLocks noGrp="1"/>
          </p:cNvSpPr>
          <p:nvPr>
            <p:ph type="body" sz="half" idx="1"/>
          </p:nvPr>
        </p:nvSpPr>
        <p:spPr>
          <a:xfrm>
            <a:off x="2519361" y="3536952"/>
            <a:ext cx="6211493" cy="2555875"/>
          </a:xfrm>
          <a:prstGeom prst="rect">
            <a:avLst/>
          </a:prstGeom>
        </p:spPr>
        <p:txBody>
          <a:bodyPr>
            <a:normAutofit/>
          </a:bodyPr>
          <a:lstStyle>
            <a:lvl1pPr marL="0" indent="0">
              <a:lnSpc>
                <a:spcPct val="100000"/>
              </a:lnSpc>
              <a:buSzTx/>
              <a:buFontTx/>
              <a:buNone/>
              <a:defRPr sz="1800">
                <a:solidFill>
                  <a:srgbClr val="FFFFFF">
                    <a:alpha val="80000"/>
                  </a:srgbClr>
                </a:solidFill>
              </a:defRPr>
            </a:lvl1pPr>
            <a:lvl2pPr marL="0" indent="342900">
              <a:lnSpc>
                <a:spcPct val="100000"/>
              </a:lnSpc>
              <a:buSzTx/>
              <a:buFontTx/>
              <a:buNone/>
              <a:defRPr sz="1800">
                <a:solidFill>
                  <a:srgbClr val="FFFFFF">
                    <a:alpha val="80000"/>
                  </a:srgbClr>
                </a:solidFill>
              </a:defRPr>
            </a:lvl2pPr>
            <a:lvl3pPr marL="0" indent="685800">
              <a:lnSpc>
                <a:spcPct val="100000"/>
              </a:lnSpc>
              <a:buSzTx/>
              <a:buFontTx/>
              <a:buNone/>
              <a:defRPr sz="1800">
                <a:solidFill>
                  <a:srgbClr val="FFFFFF">
                    <a:alpha val="80000"/>
                  </a:srgbClr>
                </a:solidFill>
              </a:defRPr>
            </a:lvl3pPr>
            <a:lvl4pPr marL="0" indent="1028700">
              <a:lnSpc>
                <a:spcPct val="100000"/>
              </a:lnSpc>
              <a:buSzTx/>
              <a:buFontTx/>
              <a:buNone/>
              <a:defRPr sz="1800">
                <a:solidFill>
                  <a:srgbClr val="FFFFFF">
                    <a:alpha val="80000"/>
                  </a:srgbClr>
                </a:solidFill>
              </a:defRPr>
            </a:lvl4pPr>
            <a:lvl5pPr marL="0" indent="1371600">
              <a:lnSpc>
                <a:spcPct val="100000"/>
              </a:lnSpc>
              <a:buSzTx/>
              <a:buFontTx/>
              <a:buNone/>
              <a:defRPr sz="1800">
                <a:solidFill>
                  <a:srgbClr val="FFFFFF">
                    <a:alpha val="80000"/>
                  </a:srgbClr>
                </a:solidFill>
              </a:defRPr>
            </a:lvl5pPr>
          </a:lstStyle>
          <a:p>
            <a:r>
              <a:t>Body Level One</a:t>
            </a:r>
          </a:p>
          <a:p>
            <a:pPr lvl="1"/>
            <a:r>
              <a:t>Body Level Two</a:t>
            </a:r>
          </a:p>
          <a:p>
            <a:pPr lvl="2"/>
            <a:r>
              <a:t>Body Level Three</a:t>
            </a:r>
          </a:p>
          <a:p>
            <a:pPr lvl="3"/>
            <a:r>
              <a:t>Body Level Four</a:t>
            </a:r>
          </a:p>
          <a:p>
            <a:pPr lvl="4"/>
            <a:r>
              <a:t>Body Level Five</a:t>
            </a:r>
          </a:p>
        </p:txBody>
      </p:sp>
      <p:sp>
        <p:nvSpPr>
          <p:cNvPr id="1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96" name="Freeform: Shape 18"/>
          <p:cNvSpPr/>
          <p:nvPr/>
        </p:nvSpPr>
        <p:spPr>
          <a:xfrm rot="2700000">
            <a:off x="324334" y="639756"/>
            <a:ext cx="1080001" cy="94721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287" y="15923"/>
                </a:lnTo>
                <a:lnTo>
                  <a:pt x="21381" y="16052"/>
                </a:lnTo>
                <a:cubicBezTo>
                  <a:pt x="21524" y="16352"/>
                  <a:pt x="21600" y="16663"/>
                  <a:pt x="21600" y="16982"/>
                </a:cubicBezTo>
                <a:cubicBezTo>
                  <a:pt x="21600" y="19533"/>
                  <a:pt x="16765" y="21600"/>
                  <a:pt x="10800" y="21600"/>
                </a:cubicBezTo>
                <a:cubicBezTo>
                  <a:pt x="4835" y="21600"/>
                  <a:pt x="0" y="19533"/>
                  <a:pt x="0" y="16982"/>
                </a:cubicBezTo>
                <a:cubicBezTo>
                  <a:pt x="0" y="16663"/>
                  <a:pt x="76" y="16352"/>
                  <a:pt x="219" y="16052"/>
                </a:cubicBezTo>
                <a:lnTo>
                  <a:pt x="313" y="15923"/>
                </a:lnTo>
                <a:lnTo>
                  <a:pt x="10800" y="0"/>
                </a:lnTo>
                <a:close/>
              </a:path>
            </a:pathLst>
          </a:custGeom>
          <a:gradFill>
            <a:gsLst>
              <a:gs pos="30000">
                <a:srgbClr val="2C284A"/>
              </a:gs>
              <a:gs pos="40000">
                <a:srgbClr val="454075"/>
              </a:gs>
              <a:gs pos="60000">
                <a:srgbClr val="2C284A"/>
              </a:gs>
              <a:gs pos="100000">
                <a:srgbClr val="1B192E"/>
              </a:gs>
            </a:gsLst>
            <a:lin ang="600000"/>
          </a:gradFill>
          <a:ln w="12700">
            <a:miter lim="400000"/>
          </a:ln>
        </p:spPr>
        <p:txBody>
          <a:bodyPr lIns="34289" rIns="34289" anchor="ctr"/>
          <a:lstStyle/>
          <a:p>
            <a:pPr algn="ctr">
              <a:defRPr>
                <a:solidFill>
                  <a:srgbClr val="FFFFFF"/>
                </a:solidFill>
              </a:defRPr>
            </a:pPr>
            <a:endParaRPr sz="1350"/>
          </a:p>
        </p:txBody>
      </p:sp>
      <p:sp>
        <p:nvSpPr>
          <p:cNvPr id="197" name="Oval 19"/>
          <p:cNvSpPr/>
          <p:nvPr/>
        </p:nvSpPr>
        <p:spPr>
          <a:xfrm rot="8100000">
            <a:off x="470134" y="828962"/>
            <a:ext cx="405000" cy="1080001"/>
          </a:xfrm>
          <a:prstGeom prst="ellipse">
            <a:avLst/>
          </a:prstGeom>
          <a:gradFill>
            <a:gsLst>
              <a:gs pos="50000">
                <a:srgbClr val="23213C"/>
              </a:gs>
              <a:gs pos="100000">
                <a:srgbClr val="2C284A"/>
              </a:gs>
            </a:gsLst>
            <a:lin ang="5400000"/>
          </a:gradFill>
          <a:ln w="12700">
            <a:miter lim="400000"/>
          </a:ln>
        </p:spPr>
        <p:txBody>
          <a:bodyPr lIns="34289" rIns="34289" anchor="ctr"/>
          <a:lstStyle/>
          <a:p>
            <a:pPr algn="ctr">
              <a:defRPr>
                <a:solidFill>
                  <a:srgbClr val="FFFFFF"/>
                </a:solidFill>
              </a:defRPr>
            </a:pPr>
            <a:endParaRPr sz="1350"/>
          </a:p>
        </p:txBody>
      </p:sp>
      <p:sp>
        <p:nvSpPr>
          <p:cNvPr id="198" name="Oval 24"/>
          <p:cNvSpPr/>
          <p:nvPr/>
        </p:nvSpPr>
        <p:spPr>
          <a:xfrm>
            <a:off x="1350602" y="2472856"/>
            <a:ext cx="270001" cy="360001"/>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grpSp>
        <p:nvGrpSpPr>
          <p:cNvPr id="203" name="Group 33"/>
          <p:cNvGrpSpPr/>
          <p:nvPr/>
        </p:nvGrpSpPr>
        <p:grpSpPr>
          <a:xfrm>
            <a:off x="969370" y="4299807"/>
            <a:ext cx="1562915" cy="2083886"/>
            <a:chOff x="0" y="0"/>
            <a:chExt cx="2083885" cy="2083885"/>
          </a:xfrm>
        </p:grpSpPr>
        <p:sp>
          <p:nvSpPr>
            <p:cNvPr id="199" name="Freeform: Shape 34"/>
            <p:cNvSpPr/>
            <p:nvPr/>
          </p:nvSpPr>
          <p:spPr>
            <a:xfrm rot="8100000" flipH="1">
              <a:off x="163491" y="634348"/>
              <a:ext cx="1853970" cy="92698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1B192E"/>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200" name="Freeform: Shape 35"/>
            <p:cNvSpPr/>
            <p:nvPr/>
          </p:nvSpPr>
          <p:spPr>
            <a:xfrm rot="8100000" flipH="1">
              <a:off x="114958" y="495397"/>
              <a:ext cx="1853970" cy="109309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7771B2">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201" name="Oval 36"/>
            <p:cNvSpPr/>
            <p:nvPr/>
          </p:nvSpPr>
          <p:spPr>
            <a:xfrm rot="2700000" flipH="1">
              <a:off x="1198230" y="44825"/>
              <a:ext cx="107099" cy="466591"/>
            </a:xfrm>
            <a:prstGeom prst="ellipse">
              <a:avLst/>
            </a:prstGeom>
            <a:solidFill>
              <a:srgbClr val="2C28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202" name="Oval 37"/>
            <p:cNvSpPr/>
            <p:nvPr/>
          </p:nvSpPr>
          <p:spPr>
            <a:xfrm rot="2700000" flipH="1">
              <a:off x="217204" y="1025851"/>
              <a:ext cx="107099" cy="466591"/>
            </a:xfrm>
            <a:prstGeom prst="ellipse">
              <a:avLst/>
            </a:prstGeom>
            <a:solidFill>
              <a:srgbClr val="2C28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210" name="Oval 21"/>
          <p:cNvSpPr/>
          <p:nvPr/>
        </p:nvSpPr>
        <p:spPr>
          <a:xfrm>
            <a:off x="8302398" y="333375"/>
            <a:ext cx="270001" cy="360000"/>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grpSp>
        <p:nvGrpSpPr>
          <p:cNvPr id="213" name="Group 12"/>
          <p:cNvGrpSpPr/>
          <p:nvPr/>
        </p:nvGrpSpPr>
        <p:grpSpPr>
          <a:xfrm>
            <a:off x="175008" y="5384019"/>
            <a:ext cx="621269" cy="828358"/>
            <a:chOff x="0" y="0"/>
            <a:chExt cx="828357" cy="828357"/>
          </a:xfrm>
        </p:grpSpPr>
        <p:sp>
          <p:nvSpPr>
            <p:cNvPr id="211" name="Freeform: Shape 19"/>
            <p:cNvSpPr/>
            <p:nvPr/>
          </p:nvSpPr>
          <p:spPr>
            <a:xfrm rot="2700000">
              <a:off x="144178" y="98441"/>
              <a:ext cx="540001" cy="63147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287" y="15923"/>
                  </a:lnTo>
                  <a:lnTo>
                    <a:pt x="21381" y="16052"/>
                  </a:lnTo>
                  <a:cubicBezTo>
                    <a:pt x="21524" y="16352"/>
                    <a:pt x="21600" y="16663"/>
                    <a:pt x="21600" y="16982"/>
                  </a:cubicBezTo>
                  <a:cubicBezTo>
                    <a:pt x="21600" y="19533"/>
                    <a:pt x="16765" y="21600"/>
                    <a:pt x="10800" y="21600"/>
                  </a:cubicBezTo>
                  <a:cubicBezTo>
                    <a:pt x="4835" y="21600"/>
                    <a:pt x="0" y="19533"/>
                    <a:pt x="0" y="16982"/>
                  </a:cubicBezTo>
                  <a:cubicBezTo>
                    <a:pt x="0" y="16663"/>
                    <a:pt x="76" y="16352"/>
                    <a:pt x="219" y="16052"/>
                  </a:cubicBezTo>
                  <a:lnTo>
                    <a:pt x="313" y="15923"/>
                  </a:lnTo>
                  <a:lnTo>
                    <a:pt x="10800" y="0"/>
                  </a:lnTo>
                  <a:close/>
                </a:path>
              </a:pathLst>
            </a:custGeom>
            <a:gradFill flip="none" rotWithShape="1">
              <a:gsLst>
                <a:gs pos="30000">
                  <a:srgbClr val="2C284A"/>
                </a:gs>
                <a:gs pos="40000">
                  <a:srgbClr val="454075"/>
                </a:gs>
                <a:gs pos="60000">
                  <a:srgbClr val="2C284A"/>
                </a:gs>
                <a:gs pos="100000">
                  <a:srgbClr val="1B192E"/>
                </a:gs>
              </a:gsLst>
              <a:lin ang="6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212" name="Oval 20"/>
            <p:cNvSpPr/>
            <p:nvPr/>
          </p:nvSpPr>
          <p:spPr>
            <a:xfrm rot="8100000">
              <a:off x="151378" y="271978"/>
              <a:ext cx="270001" cy="540001"/>
            </a:xfrm>
            <a:prstGeom prst="ellipse">
              <a:avLst/>
            </a:prstGeom>
            <a:gradFill flip="none" rotWithShape="1">
              <a:gsLst>
                <a:gs pos="50000">
                  <a:srgbClr val="23213C"/>
                </a:gs>
                <a:gs pos="100000">
                  <a:srgbClr val="2C284A"/>
                </a:gs>
              </a:gsLst>
              <a:lin ang="54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
        <p:nvSpPr>
          <p:cNvPr id="214" name="Title Text"/>
          <p:cNvSpPr txBox="1">
            <a:spLocks noGrp="1"/>
          </p:cNvSpPr>
          <p:nvPr>
            <p:ph type="title"/>
          </p:nvPr>
        </p:nvSpPr>
        <p:spPr>
          <a:xfrm>
            <a:off x="413147" y="549275"/>
            <a:ext cx="8317707" cy="1332000"/>
          </a:xfrm>
          <a:prstGeom prst="rect">
            <a:avLst/>
          </a:prstGeom>
        </p:spPr>
        <p:txBody>
          <a:bodyPr>
            <a:normAutofit/>
          </a:bodyPr>
          <a:lstStyle/>
          <a:p>
            <a:r>
              <a:t>Title Text</a:t>
            </a:r>
          </a:p>
        </p:txBody>
      </p:sp>
      <p:sp>
        <p:nvSpPr>
          <p:cNvPr id="215" name="Body Level One…"/>
          <p:cNvSpPr txBox="1">
            <a:spLocks noGrp="1"/>
          </p:cNvSpPr>
          <p:nvPr>
            <p:ph type="body" sz="half" idx="1"/>
          </p:nvPr>
        </p:nvSpPr>
        <p:spPr>
          <a:xfrm>
            <a:off x="413147" y="2097175"/>
            <a:ext cx="4076701" cy="3995650"/>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2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grpSp>
        <p:nvGrpSpPr>
          <p:cNvPr id="232" name="Group 7"/>
          <p:cNvGrpSpPr/>
          <p:nvPr/>
        </p:nvGrpSpPr>
        <p:grpSpPr>
          <a:xfrm>
            <a:off x="3564561" y="4823504"/>
            <a:ext cx="1242536" cy="1656715"/>
            <a:chOff x="0" y="0"/>
            <a:chExt cx="1656713" cy="1656713"/>
          </a:xfrm>
        </p:grpSpPr>
        <p:sp>
          <p:nvSpPr>
            <p:cNvPr id="230" name="Freeform: Shape 10"/>
            <p:cNvSpPr/>
            <p:nvPr/>
          </p:nvSpPr>
          <p:spPr>
            <a:xfrm rot="2700000">
              <a:off x="288356" y="196883"/>
              <a:ext cx="1080001" cy="126294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287" y="15923"/>
                  </a:lnTo>
                  <a:lnTo>
                    <a:pt x="21381" y="16052"/>
                  </a:lnTo>
                  <a:cubicBezTo>
                    <a:pt x="21524" y="16352"/>
                    <a:pt x="21600" y="16663"/>
                    <a:pt x="21600" y="16982"/>
                  </a:cubicBezTo>
                  <a:cubicBezTo>
                    <a:pt x="21600" y="19533"/>
                    <a:pt x="16765" y="21600"/>
                    <a:pt x="10800" y="21600"/>
                  </a:cubicBezTo>
                  <a:cubicBezTo>
                    <a:pt x="4835" y="21600"/>
                    <a:pt x="0" y="19533"/>
                    <a:pt x="0" y="16982"/>
                  </a:cubicBezTo>
                  <a:cubicBezTo>
                    <a:pt x="0" y="16663"/>
                    <a:pt x="76" y="16352"/>
                    <a:pt x="219" y="16052"/>
                  </a:cubicBezTo>
                  <a:lnTo>
                    <a:pt x="313" y="15923"/>
                  </a:lnTo>
                  <a:lnTo>
                    <a:pt x="10800" y="0"/>
                  </a:lnTo>
                  <a:close/>
                </a:path>
              </a:pathLst>
            </a:custGeom>
            <a:gradFill flip="none" rotWithShape="1">
              <a:gsLst>
                <a:gs pos="30000">
                  <a:srgbClr val="2C284A"/>
                </a:gs>
                <a:gs pos="40000">
                  <a:srgbClr val="454075"/>
                </a:gs>
                <a:gs pos="60000">
                  <a:srgbClr val="2C284A"/>
                </a:gs>
                <a:gs pos="100000">
                  <a:srgbClr val="1B192E"/>
                </a:gs>
              </a:gsLst>
              <a:lin ang="6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231" name="Oval 11"/>
            <p:cNvSpPr/>
            <p:nvPr/>
          </p:nvSpPr>
          <p:spPr>
            <a:xfrm rot="8100000">
              <a:off x="302756" y="543957"/>
              <a:ext cx="540001" cy="1080001"/>
            </a:xfrm>
            <a:prstGeom prst="ellipse">
              <a:avLst/>
            </a:prstGeom>
            <a:gradFill flip="none" rotWithShape="1">
              <a:gsLst>
                <a:gs pos="50000">
                  <a:srgbClr val="23213C"/>
                </a:gs>
                <a:gs pos="100000">
                  <a:srgbClr val="2C284A"/>
                </a:gs>
              </a:gsLst>
              <a:lin ang="54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
        <p:nvSpPr>
          <p:cNvPr id="233" name="Title Text"/>
          <p:cNvSpPr txBox="1">
            <a:spLocks noGrp="1"/>
          </p:cNvSpPr>
          <p:nvPr>
            <p:ph type="title"/>
          </p:nvPr>
        </p:nvSpPr>
        <p:spPr>
          <a:xfrm>
            <a:off x="413147" y="549275"/>
            <a:ext cx="8317707" cy="984886"/>
          </a:xfrm>
          <a:prstGeom prst="rect">
            <a:avLst/>
          </a:prstGeom>
        </p:spPr>
        <p:txBody>
          <a:bodyPr>
            <a:normAutofit/>
          </a:bodyPr>
          <a:lstStyle>
            <a:lvl1pPr>
              <a:defRPr sz="2400"/>
            </a:lvl1pPr>
          </a:lstStyle>
          <a:p>
            <a:r>
              <a:t>Title Text</a:t>
            </a:r>
          </a:p>
        </p:txBody>
      </p:sp>
      <p:sp>
        <p:nvSpPr>
          <p:cNvPr id="234" name="Body Level One…"/>
          <p:cNvSpPr txBox="1">
            <a:spLocks noGrp="1"/>
          </p:cNvSpPr>
          <p:nvPr>
            <p:ph type="body" sz="half" idx="1"/>
          </p:nvPr>
        </p:nvSpPr>
        <p:spPr>
          <a:xfrm>
            <a:off x="3221831" y="1750060"/>
            <a:ext cx="5509022" cy="4342766"/>
          </a:xfrm>
          <a:prstGeom prst="rect">
            <a:avLst/>
          </a:prstGeom>
        </p:spPr>
        <p:txBody>
          <a:bodyPr>
            <a:normAutofit/>
          </a:bodyPr>
          <a:lstStyle>
            <a:lvl1pPr>
              <a:defRPr sz="1200"/>
            </a:lvl1pPr>
            <a:lvl2pPr marL="514350" indent="-171450">
              <a:defRPr sz="1200"/>
            </a:lvl2pPr>
            <a:lvl3pPr marL="857250" indent="-171450">
              <a:defRPr sz="1200"/>
            </a:lvl3pPr>
            <a:lvl4pPr marL="1200150" indent="-171450">
              <a:defRPr sz="1200"/>
            </a:lvl4pPr>
            <a:lvl5pPr marL="1543050" indent="-171450">
              <a:defRPr sz="1200"/>
            </a:lvl5pPr>
          </a:lstStyle>
          <a:p>
            <a:r>
              <a:t>Body Level One</a:t>
            </a:r>
          </a:p>
          <a:p>
            <a:pPr lvl="1"/>
            <a:r>
              <a:t>Body Level Two</a:t>
            </a:r>
          </a:p>
          <a:p>
            <a:pPr lvl="2"/>
            <a:r>
              <a:t>Body Level Three</a:t>
            </a:r>
          </a:p>
          <a:p>
            <a:pPr lvl="3"/>
            <a:r>
              <a:t>Body Level Four</a:t>
            </a:r>
          </a:p>
          <a:p>
            <a:pPr lvl="4"/>
            <a:r>
              <a:t>Body Level Five</a:t>
            </a:r>
          </a:p>
        </p:txBody>
      </p:sp>
      <p:sp>
        <p:nvSpPr>
          <p:cNvPr id="235" name="Text Placeholder 3"/>
          <p:cNvSpPr>
            <a:spLocks noGrp="1"/>
          </p:cNvSpPr>
          <p:nvPr>
            <p:ph type="body" sz="quarter" idx="21"/>
          </p:nvPr>
        </p:nvSpPr>
        <p:spPr>
          <a:xfrm>
            <a:off x="413146" y="1750060"/>
            <a:ext cx="2674145" cy="4342767"/>
          </a:xfrm>
          <a:prstGeom prst="rect">
            <a:avLst/>
          </a:prstGeom>
        </p:spPr>
        <p:txBody>
          <a:bodyPr>
            <a:normAutofit/>
          </a:bodyPr>
          <a:lstStyle>
            <a:lvl1pPr marL="0" indent="0">
              <a:buSzTx/>
              <a:buFontTx/>
              <a:buNone/>
              <a:defRPr sz="1600"/>
            </a:lvl1pPr>
          </a:lstStyle>
          <a:p>
            <a:pPr marL="0" indent="0">
              <a:buSzTx/>
              <a:buFontTx/>
              <a:buNone/>
              <a:defRPr sz="1600"/>
            </a:pPr>
            <a:endParaRPr/>
          </a:p>
        </p:txBody>
      </p:sp>
      <p:sp>
        <p:nvSpPr>
          <p:cNvPr id="23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5753810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8629303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5/14/22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0159020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2_Agenda">
    <p:spTree>
      <p:nvGrpSpPr>
        <p:cNvPr id="1" name=""/>
        <p:cNvGrpSpPr/>
        <p:nvPr/>
      </p:nvGrpSpPr>
      <p:grpSpPr>
        <a:xfrm>
          <a:off x="0" y="0"/>
          <a:ext cx="0" cy="0"/>
          <a:chOff x="0" y="0"/>
          <a:chExt cx="0" cy="0"/>
        </a:xfrm>
      </p:grpSpPr>
      <p:sp>
        <p:nvSpPr>
          <p:cNvPr id="25" name="Click to add title"/>
          <p:cNvSpPr txBox="1">
            <a:spLocks noGrp="1"/>
          </p:cNvSpPr>
          <p:nvPr>
            <p:ph type="title" hasCustomPrompt="1"/>
          </p:nvPr>
        </p:nvSpPr>
        <p:spPr>
          <a:xfrm>
            <a:off x="413148" y="549276"/>
            <a:ext cx="2674143" cy="1997855"/>
          </a:xfrm>
          <a:prstGeom prst="rect">
            <a:avLst/>
          </a:prstGeom>
        </p:spPr>
        <p:txBody>
          <a:bodyPr anchor="b">
            <a:normAutofit/>
          </a:bodyPr>
          <a:lstStyle/>
          <a:p>
            <a:r>
              <a:t>Click to add title</a:t>
            </a:r>
          </a:p>
        </p:txBody>
      </p:sp>
      <p:sp>
        <p:nvSpPr>
          <p:cNvPr id="26" name="Body Level One…"/>
          <p:cNvSpPr txBox="1">
            <a:spLocks noGrp="1"/>
          </p:cNvSpPr>
          <p:nvPr>
            <p:ph type="body" sz="quarter" idx="1" hasCustomPrompt="1"/>
          </p:nvPr>
        </p:nvSpPr>
        <p:spPr>
          <a:xfrm>
            <a:off x="413146" y="2677305"/>
            <a:ext cx="2674145" cy="3415520"/>
          </a:xfrm>
          <a:prstGeom prst="rect">
            <a:avLst/>
          </a:prstGeom>
        </p:spPr>
        <p:txBody>
          <a:bodyPr>
            <a:normAutofit/>
          </a:bodyPr>
          <a:lstStyle>
            <a:lvl1pPr>
              <a:lnSpc>
                <a:spcPct val="120000"/>
              </a:lnSpc>
              <a:buSzTx/>
              <a:buFontTx/>
              <a:buNone/>
              <a:defRPr sz="1200"/>
            </a:lvl1pPr>
            <a:lvl2pPr marL="538843" indent="-195943">
              <a:lnSpc>
                <a:spcPct val="120000"/>
              </a:lnSpc>
              <a:buFontTx/>
              <a:defRPr sz="1200"/>
            </a:lvl2pPr>
            <a:lvl3pPr marL="881743" indent="-195943">
              <a:lnSpc>
                <a:spcPct val="120000"/>
              </a:lnSpc>
              <a:buFontTx/>
              <a:defRPr sz="1200"/>
            </a:lvl3pPr>
            <a:lvl4pPr marL="1224643" indent="-195943">
              <a:lnSpc>
                <a:spcPct val="120000"/>
              </a:lnSpc>
              <a:buFontTx/>
              <a:defRPr sz="1200"/>
            </a:lvl4pPr>
            <a:lvl5pPr marL="1567543" indent="-195943">
              <a:lnSpc>
                <a:spcPct val="120000"/>
              </a:lnSpc>
              <a:buFontTx/>
              <a:defRPr sz="1200"/>
            </a:lvl5pPr>
          </a:lstStyle>
          <a:p>
            <a:r>
              <a:t>Click to add text</a:t>
            </a:r>
          </a:p>
          <a:p>
            <a:pPr lvl="1"/>
            <a:endParaRPr/>
          </a:p>
          <a:p>
            <a:pPr lvl="2"/>
            <a:endParaRPr/>
          </a:p>
          <a:p>
            <a:pPr lvl="3"/>
            <a:endParaRPr/>
          </a:p>
          <a:p>
            <a:pPr lvl="4"/>
            <a:endParaRPr/>
          </a:p>
        </p:txBody>
      </p:sp>
      <p:sp>
        <p:nvSpPr>
          <p:cNvPr id="27" name="Picture Placeholder 16"/>
          <p:cNvSpPr>
            <a:spLocks noGrp="1"/>
          </p:cNvSpPr>
          <p:nvPr>
            <p:ph type="pic" sz="quarter" idx="21"/>
          </p:nvPr>
        </p:nvSpPr>
        <p:spPr>
          <a:xfrm>
            <a:off x="3906696" y="1596770"/>
            <a:ext cx="2586419" cy="3448560"/>
          </a:xfrm>
          <a:prstGeom prst="rect">
            <a:avLst/>
          </a:prstGeom>
        </p:spPr>
        <p:txBody>
          <a:bodyPr lIns="91439" tIns="45719" rIns="91439" bIns="45719"/>
          <a:lstStyle/>
          <a:p>
            <a:endParaRPr/>
          </a:p>
        </p:txBody>
      </p:sp>
      <p:sp>
        <p:nvSpPr>
          <p:cNvPr id="28" name="Picture Placeholder 21"/>
          <p:cNvSpPr>
            <a:spLocks noGrp="1"/>
          </p:cNvSpPr>
          <p:nvPr>
            <p:ph type="pic" sz="quarter" idx="22"/>
          </p:nvPr>
        </p:nvSpPr>
        <p:spPr>
          <a:xfrm>
            <a:off x="6688931" y="596392"/>
            <a:ext cx="1697832" cy="2263776"/>
          </a:xfrm>
          <a:prstGeom prst="rect">
            <a:avLst/>
          </a:prstGeom>
        </p:spPr>
        <p:txBody>
          <a:bodyPr lIns="91439" tIns="45719" rIns="91439" bIns="45719"/>
          <a:lstStyle/>
          <a:p>
            <a:endParaRPr/>
          </a:p>
        </p:txBody>
      </p:sp>
      <p:sp>
        <p:nvSpPr>
          <p:cNvPr id="29" name="Picture Placeholder 24"/>
          <p:cNvSpPr>
            <a:spLocks noGrp="1"/>
          </p:cNvSpPr>
          <p:nvPr>
            <p:ph type="pic" sz="quarter" idx="23"/>
          </p:nvPr>
        </p:nvSpPr>
        <p:spPr>
          <a:xfrm>
            <a:off x="6818708" y="3324734"/>
            <a:ext cx="2202658" cy="2936877"/>
          </a:xfrm>
          <a:prstGeom prst="rect">
            <a:avLst/>
          </a:prstGeom>
        </p:spPr>
        <p:txBody>
          <a:bodyPr lIns="91439" tIns="45719" rIns="91439" bIns="45719"/>
          <a:lstStyle/>
          <a:p>
            <a:endParaRPr/>
          </a:p>
        </p:txBody>
      </p:sp>
      <p:sp>
        <p:nvSpPr>
          <p:cNvPr id="3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1" name="Oval 5"/>
          <p:cNvSpPr/>
          <p:nvPr/>
        </p:nvSpPr>
        <p:spPr>
          <a:xfrm>
            <a:off x="4911567" y="850168"/>
            <a:ext cx="270001" cy="360001"/>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grpSp>
        <p:nvGrpSpPr>
          <p:cNvPr id="34" name="Group 9"/>
          <p:cNvGrpSpPr/>
          <p:nvPr/>
        </p:nvGrpSpPr>
        <p:grpSpPr>
          <a:xfrm>
            <a:off x="4189440" y="5592565"/>
            <a:ext cx="621269" cy="828359"/>
            <a:chOff x="0" y="0"/>
            <a:chExt cx="828358" cy="828358"/>
          </a:xfrm>
        </p:grpSpPr>
        <p:sp>
          <p:nvSpPr>
            <p:cNvPr id="32" name="Freeform: Shape 10"/>
            <p:cNvSpPr/>
            <p:nvPr/>
          </p:nvSpPr>
          <p:spPr>
            <a:xfrm rot="8100000">
              <a:off x="144178" y="98442"/>
              <a:ext cx="540002" cy="63147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287" y="15923"/>
                  </a:lnTo>
                  <a:lnTo>
                    <a:pt x="21381" y="16052"/>
                  </a:lnTo>
                  <a:cubicBezTo>
                    <a:pt x="21524" y="16352"/>
                    <a:pt x="21600" y="16663"/>
                    <a:pt x="21600" y="16982"/>
                  </a:cubicBezTo>
                  <a:cubicBezTo>
                    <a:pt x="21600" y="19533"/>
                    <a:pt x="16765" y="21600"/>
                    <a:pt x="10800" y="21600"/>
                  </a:cubicBezTo>
                  <a:cubicBezTo>
                    <a:pt x="4835" y="21600"/>
                    <a:pt x="0" y="19533"/>
                    <a:pt x="0" y="16982"/>
                  </a:cubicBezTo>
                  <a:cubicBezTo>
                    <a:pt x="0" y="16663"/>
                    <a:pt x="76" y="16352"/>
                    <a:pt x="219" y="16052"/>
                  </a:cubicBezTo>
                  <a:lnTo>
                    <a:pt x="313" y="15923"/>
                  </a:lnTo>
                  <a:lnTo>
                    <a:pt x="10800" y="0"/>
                  </a:lnTo>
                  <a:close/>
                </a:path>
              </a:pathLst>
            </a:custGeom>
            <a:gradFill flip="none" rotWithShape="1">
              <a:gsLst>
                <a:gs pos="30000">
                  <a:srgbClr val="2C284A"/>
                </a:gs>
                <a:gs pos="40000">
                  <a:srgbClr val="3C3867"/>
                </a:gs>
                <a:gs pos="60000">
                  <a:srgbClr val="2C284A"/>
                </a:gs>
                <a:gs pos="100000">
                  <a:srgbClr val="1B192E"/>
                </a:gs>
              </a:gsLst>
              <a:lin ang="6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33" name="Oval 11"/>
            <p:cNvSpPr/>
            <p:nvPr/>
          </p:nvSpPr>
          <p:spPr>
            <a:xfrm rot="13500000">
              <a:off x="151378" y="16377"/>
              <a:ext cx="270001" cy="540003"/>
            </a:xfrm>
            <a:prstGeom prst="ellipse">
              <a:avLst/>
            </a:prstGeom>
            <a:gradFill flip="none" rotWithShape="1">
              <a:gsLst>
                <a:gs pos="0">
                  <a:srgbClr val="454075">
                    <a:alpha val="33000"/>
                  </a:srgbClr>
                </a:gs>
                <a:gs pos="100000">
                  <a:srgbClr val="5BEFC1">
                    <a:alpha val="0"/>
                  </a:srgbClr>
                </a:gs>
              </a:gsLst>
              <a:lin ang="54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5/14/22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122191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5/14/22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8382064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5/14/22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3086622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5/14/22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9457090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5/14/22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28021766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5/14/22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93058456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0352376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842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3_Introduction">
    <p:spTree>
      <p:nvGrpSpPr>
        <p:cNvPr id="1" name=""/>
        <p:cNvGrpSpPr/>
        <p:nvPr/>
      </p:nvGrpSpPr>
      <p:grpSpPr>
        <a:xfrm>
          <a:off x="0" y="0"/>
          <a:ext cx="0" cy="0"/>
          <a:chOff x="0" y="0"/>
          <a:chExt cx="0" cy="0"/>
        </a:xfrm>
      </p:grpSpPr>
      <p:sp>
        <p:nvSpPr>
          <p:cNvPr id="41" name="Title Text"/>
          <p:cNvSpPr txBox="1">
            <a:spLocks noGrp="1"/>
          </p:cNvSpPr>
          <p:nvPr>
            <p:ph type="title"/>
          </p:nvPr>
        </p:nvSpPr>
        <p:spPr>
          <a:xfrm>
            <a:off x="413147" y="4507200"/>
            <a:ext cx="3375423" cy="1562960"/>
          </a:xfrm>
          <a:prstGeom prst="rect">
            <a:avLst/>
          </a:prstGeom>
        </p:spPr>
        <p:txBody>
          <a:bodyPr>
            <a:normAutofit/>
          </a:bodyPr>
          <a:lstStyle/>
          <a:p>
            <a:r>
              <a:t>Title Text</a:t>
            </a:r>
          </a:p>
        </p:txBody>
      </p:sp>
      <p:sp>
        <p:nvSpPr>
          <p:cNvPr id="42" name="Picture Placeholder 11"/>
          <p:cNvSpPr>
            <a:spLocks noGrp="1"/>
          </p:cNvSpPr>
          <p:nvPr>
            <p:ph type="pic" sz="quarter" idx="21"/>
          </p:nvPr>
        </p:nvSpPr>
        <p:spPr>
          <a:xfrm>
            <a:off x="0" y="0"/>
            <a:ext cx="2290572" cy="3776472"/>
          </a:xfrm>
          <a:prstGeom prst="rect">
            <a:avLst/>
          </a:prstGeom>
        </p:spPr>
        <p:txBody>
          <a:bodyPr lIns="91439" tIns="45719" rIns="91439" bIns="45719"/>
          <a:lstStyle/>
          <a:p>
            <a:endParaRPr/>
          </a:p>
        </p:txBody>
      </p:sp>
      <p:sp>
        <p:nvSpPr>
          <p:cNvPr id="43" name="Picture Placeholder 11"/>
          <p:cNvSpPr>
            <a:spLocks noGrp="1"/>
          </p:cNvSpPr>
          <p:nvPr>
            <p:ph type="pic" sz="quarter" idx="22"/>
          </p:nvPr>
        </p:nvSpPr>
        <p:spPr>
          <a:xfrm>
            <a:off x="2290571" y="0"/>
            <a:ext cx="2290573" cy="3776472"/>
          </a:xfrm>
          <a:prstGeom prst="rect">
            <a:avLst/>
          </a:prstGeom>
        </p:spPr>
        <p:txBody>
          <a:bodyPr lIns="91439" tIns="45719" rIns="91439" bIns="45719"/>
          <a:lstStyle/>
          <a:p>
            <a:endParaRPr/>
          </a:p>
        </p:txBody>
      </p:sp>
      <p:sp>
        <p:nvSpPr>
          <p:cNvPr id="44" name="Picture Placeholder 11"/>
          <p:cNvSpPr>
            <a:spLocks noGrp="1"/>
          </p:cNvSpPr>
          <p:nvPr>
            <p:ph type="pic" sz="quarter" idx="23"/>
          </p:nvPr>
        </p:nvSpPr>
        <p:spPr>
          <a:xfrm>
            <a:off x="4562856" y="0"/>
            <a:ext cx="2290573" cy="3776472"/>
          </a:xfrm>
          <a:prstGeom prst="rect">
            <a:avLst/>
          </a:prstGeom>
        </p:spPr>
        <p:txBody>
          <a:bodyPr lIns="91439" tIns="45719" rIns="91439" bIns="45719"/>
          <a:lstStyle/>
          <a:p>
            <a:endParaRPr/>
          </a:p>
        </p:txBody>
      </p:sp>
      <p:sp>
        <p:nvSpPr>
          <p:cNvPr id="45" name="Picture Placeholder 11"/>
          <p:cNvSpPr>
            <a:spLocks noGrp="1"/>
          </p:cNvSpPr>
          <p:nvPr>
            <p:ph type="pic" sz="quarter" idx="24"/>
          </p:nvPr>
        </p:nvSpPr>
        <p:spPr>
          <a:xfrm>
            <a:off x="6853428" y="0"/>
            <a:ext cx="2290573" cy="3776472"/>
          </a:xfrm>
          <a:prstGeom prst="rect">
            <a:avLst/>
          </a:prstGeom>
        </p:spPr>
        <p:txBody>
          <a:bodyPr lIns="91439" tIns="45719" rIns="91439" bIns="45719"/>
          <a:lstStyle/>
          <a:p>
            <a:endParaRPr/>
          </a:p>
        </p:txBody>
      </p:sp>
      <p:sp>
        <p:nvSpPr>
          <p:cNvPr id="4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7" name="Body Level One…"/>
          <p:cNvSpPr txBox="1">
            <a:spLocks noGrp="1"/>
          </p:cNvSpPr>
          <p:nvPr>
            <p:ph type="body" sz="quarter" idx="1"/>
          </p:nvPr>
        </p:nvSpPr>
        <p:spPr>
          <a:xfrm>
            <a:off x="3946807" y="4508500"/>
            <a:ext cx="4666061" cy="1563688"/>
          </a:xfrm>
          <a:prstGeom prst="rect">
            <a:avLst/>
          </a:prstGeom>
        </p:spPr>
        <p:txBody>
          <a:bodyPr>
            <a:normAutofit/>
          </a:bodyPr>
          <a:lstStyle>
            <a:lvl1pPr>
              <a:lnSpc>
                <a:spcPct val="100000"/>
              </a:lnSpc>
            </a:lvl1pPr>
            <a:lvl2pPr marL="0" indent="342900">
              <a:lnSpc>
                <a:spcPct val="100000"/>
              </a:lnSpc>
              <a:buSzTx/>
              <a:buNone/>
            </a:lvl2pPr>
            <a:lvl3pPr marL="0" indent="685800">
              <a:lnSpc>
                <a:spcPct val="100000"/>
              </a:lnSpc>
              <a:buSzTx/>
              <a:buNone/>
            </a:lvl3pPr>
            <a:lvl4pPr marL="0" indent="1028700">
              <a:lnSpc>
                <a:spcPct val="100000"/>
              </a:lnSpc>
              <a:buSzTx/>
              <a:buNone/>
            </a:lvl4pPr>
            <a:lvl5pPr marL="0" indent="1371600">
              <a:lnSpc>
                <a:spcPct val="100000"/>
              </a:lnSpc>
              <a:buSzTx/>
              <a:buNone/>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4_Section break">
    <p:bg>
      <p:bgPr>
        <a:solidFill>
          <a:srgbClr val="000000"/>
        </a:solidFill>
        <a:effectLst/>
      </p:bgPr>
    </p:bg>
    <p:spTree>
      <p:nvGrpSpPr>
        <p:cNvPr id="1" name=""/>
        <p:cNvGrpSpPr/>
        <p:nvPr/>
      </p:nvGrpSpPr>
      <p:grpSpPr>
        <a:xfrm>
          <a:off x="0" y="0"/>
          <a:ext cx="0" cy="0"/>
          <a:chOff x="0" y="0"/>
          <a:chExt cx="0" cy="0"/>
        </a:xfrm>
      </p:grpSpPr>
      <p:sp>
        <p:nvSpPr>
          <p:cNvPr id="54" name="Picture Placeholder 7"/>
          <p:cNvSpPr>
            <a:spLocks noGrp="1"/>
          </p:cNvSpPr>
          <p:nvPr>
            <p:ph type="pic" idx="21"/>
          </p:nvPr>
        </p:nvSpPr>
        <p:spPr>
          <a:xfrm>
            <a:off x="0" y="0"/>
            <a:ext cx="9144000" cy="6858000"/>
          </a:xfrm>
          <a:prstGeom prst="rect">
            <a:avLst/>
          </a:prstGeom>
        </p:spPr>
        <p:txBody>
          <a:bodyPr lIns="91439" tIns="45719" rIns="91439" bIns="45719"/>
          <a:lstStyle/>
          <a:p>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6" name="Rectangle 12"/>
          <p:cNvSpPr/>
          <p:nvPr/>
        </p:nvSpPr>
        <p:spPr>
          <a:xfrm>
            <a:off x="0" y="5773728"/>
            <a:ext cx="9144000" cy="1084272"/>
          </a:xfrm>
          <a:prstGeom prst="rect">
            <a:avLst/>
          </a:prstGeom>
          <a:gradFill>
            <a:gsLst>
              <a:gs pos="28000">
                <a:srgbClr val="1B192E">
                  <a:alpha val="0"/>
                </a:srgbClr>
              </a:gs>
              <a:gs pos="90000">
                <a:srgbClr val="1B192E">
                  <a:alpha val="60000"/>
                </a:srgbClr>
              </a:gs>
            </a:gsLst>
            <a:lin ang="5400000"/>
          </a:gradFill>
          <a:ln w="12700">
            <a:miter lim="400000"/>
          </a:ln>
        </p:spPr>
        <p:txBody>
          <a:bodyPr lIns="34289" rIns="34289" anchor="ctr"/>
          <a:lstStyle/>
          <a:p>
            <a:pPr algn="ctr">
              <a:defRPr>
                <a:solidFill>
                  <a:srgbClr val="FFFFFF"/>
                </a:solidFill>
              </a:defRPr>
            </a:pPr>
            <a:endParaRPr sz="1350"/>
          </a:p>
        </p:txBody>
      </p:sp>
      <p:sp>
        <p:nvSpPr>
          <p:cNvPr id="57" name="Rectangle 13"/>
          <p:cNvSpPr/>
          <p:nvPr/>
        </p:nvSpPr>
        <p:spPr>
          <a:xfrm rot="10800000">
            <a:off x="0" y="-3"/>
            <a:ext cx="6750001" cy="6857998"/>
          </a:xfrm>
          <a:prstGeom prst="rect">
            <a:avLst/>
          </a:prstGeom>
          <a:gradFill>
            <a:gsLst>
              <a:gs pos="0">
                <a:srgbClr val="1B192E">
                  <a:alpha val="0"/>
                </a:srgbClr>
              </a:gs>
              <a:gs pos="50000">
                <a:srgbClr val="1B192E">
                  <a:alpha val="60000"/>
                </a:srgbClr>
              </a:gs>
            </a:gsLst>
          </a:gradFill>
          <a:ln w="12700">
            <a:miter lim="400000"/>
          </a:ln>
        </p:spPr>
        <p:txBody>
          <a:bodyPr lIns="34289" rIns="34289" anchor="ctr"/>
          <a:lstStyle/>
          <a:p>
            <a:pPr algn="ctr">
              <a:defRPr>
                <a:solidFill>
                  <a:srgbClr val="FFFFFF"/>
                </a:solidFill>
              </a:defRPr>
            </a:pPr>
            <a:endParaRPr sz="1350"/>
          </a:p>
        </p:txBody>
      </p:sp>
      <p:sp>
        <p:nvSpPr>
          <p:cNvPr id="58" name="Title Text"/>
          <p:cNvSpPr txBox="1">
            <a:spLocks noGrp="1"/>
          </p:cNvSpPr>
          <p:nvPr>
            <p:ph type="title"/>
          </p:nvPr>
        </p:nvSpPr>
        <p:spPr>
          <a:xfrm>
            <a:off x="413147" y="549276"/>
            <a:ext cx="4077892" cy="2986235"/>
          </a:xfrm>
          <a:prstGeom prst="rect">
            <a:avLst/>
          </a:prstGeom>
        </p:spPr>
        <p:txBody>
          <a:bodyPr anchor="b">
            <a:normAutofit/>
          </a:bodyPr>
          <a:lstStyle>
            <a:lvl1pPr>
              <a:defRPr sz="4800"/>
            </a:lvl1pPr>
          </a:lstStyle>
          <a:p>
            <a:r>
              <a:t>Title Text</a:t>
            </a:r>
          </a:p>
        </p:txBody>
      </p:sp>
      <p:sp>
        <p:nvSpPr>
          <p:cNvPr id="59" name="Body Level One…"/>
          <p:cNvSpPr txBox="1">
            <a:spLocks noGrp="1"/>
          </p:cNvSpPr>
          <p:nvPr>
            <p:ph type="body" sz="quarter" idx="1"/>
          </p:nvPr>
        </p:nvSpPr>
        <p:spPr>
          <a:xfrm>
            <a:off x="413147" y="3816725"/>
            <a:ext cx="4077892" cy="2265217"/>
          </a:xfrm>
          <a:prstGeom prst="rect">
            <a:avLst/>
          </a:prstGeom>
        </p:spPr>
        <p:txBody>
          <a:bodyPr>
            <a:normAutofit/>
          </a:bodyPr>
          <a:lstStyle>
            <a:lvl1pPr>
              <a:buSzTx/>
              <a:buFontTx/>
              <a:buNone/>
              <a:defRPr sz="1800"/>
            </a:lvl1pPr>
            <a:lvl2pPr marL="636814" indent="-293914">
              <a:buFontTx/>
              <a:defRPr sz="1800"/>
            </a:lvl2pPr>
            <a:lvl3pPr marL="979714" indent="-293914">
              <a:buFontTx/>
              <a:defRPr sz="1800"/>
            </a:lvl3pPr>
            <a:lvl4pPr marL="1322614" indent="-293914">
              <a:buFontTx/>
              <a:defRPr sz="1800"/>
            </a:lvl4pPr>
            <a:lvl5pPr marL="1665514" indent="-293914">
              <a:buFontTx/>
              <a:defRPr sz="1800"/>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5_Section break">
    <p:bg>
      <p:bgPr>
        <a:solidFill>
          <a:srgbClr val="000000"/>
        </a:solidFill>
        <a:effectLst/>
      </p:bgPr>
    </p:bg>
    <p:spTree>
      <p:nvGrpSpPr>
        <p:cNvPr id="1" name=""/>
        <p:cNvGrpSpPr/>
        <p:nvPr/>
      </p:nvGrpSpPr>
      <p:grpSpPr>
        <a:xfrm>
          <a:off x="0" y="0"/>
          <a:ext cx="0" cy="0"/>
          <a:chOff x="0" y="0"/>
          <a:chExt cx="0" cy="0"/>
        </a:xfrm>
      </p:grpSpPr>
      <p:sp>
        <p:nvSpPr>
          <p:cNvPr id="66" name="Picture Placeholder 7"/>
          <p:cNvSpPr>
            <a:spLocks noGrp="1"/>
          </p:cNvSpPr>
          <p:nvPr>
            <p:ph type="pic" idx="21"/>
          </p:nvPr>
        </p:nvSpPr>
        <p:spPr>
          <a:xfrm>
            <a:off x="0" y="0"/>
            <a:ext cx="9144000" cy="6858000"/>
          </a:xfrm>
          <a:prstGeom prst="rect">
            <a:avLst/>
          </a:prstGeom>
        </p:spPr>
        <p:txBody>
          <a:bodyPr lIns="91439" tIns="45719" rIns="91439" bIns="45719"/>
          <a:lstStyle/>
          <a:p>
            <a:endParaRPr/>
          </a:p>
        </p:txBody>
      </p:sp>
      <p:sp>
        <p:nvSpPr>
          <p:cNvPr id="67" name="Body Level One…"/>
          <p:cNvSpPr txBox="1">
            <a:spLocks noGrp="1"/>
          </p:cNvSpPr>
          <p:nvPr>
            <p:ph type="body" sz="half" idx="1"/>
          </p:nvPr>
        </p:nvSpPr>
        <p:spPr>
          <a:xfrm>
            <a:off x="0" y="3557280"/>
            <a:ext cx="4980215" cy="3300720"/>
          </a:xfrm>
          <a:prstGeom prst="rect">
            <a:avLst/>
          </a:prstGeom>
          <a:gradFill>
            <a:gsLst>
              <a:gs pos="0">
                <a:srgbClr val="1B192E">
                  <a:alpha val="0"/>
                </a:srgbClr>
              </a:gs>
              <a:gs pos="50000">
                <a:srgbClr val="1B192E">
                  <a:alpha val="60000"/>
                </a:srgbClr>
              </a:gs>
            </a:gsLst>
            <a:lin ang="10800000"/>
          </a:gradFill>
        </p:spPr>
        <p:txBody>
          <a:bodyPr>
            <a:normAutofit/>
          </a:bodyPr>
          <a:lstStyle>
            <a:lvl1pPr marL="0" indent="411480">
              <a:lnSpc>
                <a:spcPct val="200000"/>
              </a:lnSpc>
              <a:buSzTx/>
              <a:buFontTx/>
              <a:buNone/>
            </a:lvl1pPr>
            <a:lvl2pPr>
              <a:lnSpc>
                <a:spcPct val="200000"/>
              </a:lnSpc>
              <a:buFontTx/>
            </a:lvl2pPr>
            <a:lvl3pPr>
              <a:lnSpc>
                <a:spcPct val="200000"/>
              </a:lnSpc>
              <a:buFontTx/>
            </a:lvl3pPr>
            <a:lvl4pPr>
              <a:lnSpc>
                <a:spcPct val="200000"/>
              </a:lnSpc>
              <a:buFontTx/>
            </a:lvl4pPr>
            <a:lvl5pPr>
              <a:lnSpc>
                <a:spcPct val="200000"/>
              </a:lnSpc>
              <a:buFontTx/>
            </a:lvl5pPr>
          </a:lstStyle>
          <a:p>
            <a:r>
              <a:t>Body Level One</a:t>
            </a:r>
          </a:p>
          <a:p>
            <a:pPr lvl="1"/>
            <a:r>
              <a:t>Body Level Two</a:t>
            </a:r>
          </a:p>
          <a:p>
            <a:pPr lvl="2"/>
            <a:r>
              <a:t>Body Level Three</a:t>
            </a:r>
          </a:p>
          <a:p>
            <a:pPr lvl="3"/>
            <a:r>
              <a:t>Body Level Four</a:t>
            </a:r>
          </a:p>
          <a:p>
            <a:pPr lvl="4"/>
            <a:r>
              <a:t>Body Level Five</a:t>
            </a:r>
          </a:p>
        </p:txBody>
      </p:sp>
      <p:sp>
        <p:nvSpPr>
          <p:cNvPr id="68" name="Title Text"/>
          <p:cNvSpPr txBox="1">
            <a:spLocks noGrp="1"/>
          </p:cNvSpPr>
          <p:nvPr>
            <p:ph type="title"/>
          </p:nvPr>
        </p:nvSpPr>
        <p:spPr>
          <a:xfrm>
            <a:off x="0" y="0"/>
            <a:ext cx="4980215" cy="3535510"/>
          </a:xfrm>
          <a:prstGeom prst="rect">
            <a:avLst/>
          </a:prstGeom>
          <a:gradFill>
            <a:gsLst>
              <a:gs pos="0">
                <a:srgbClr val="1B192E">
                  <a:alpha val="0"/>
                </a:srgbClr>
              </a:gs>
              <a:gs pos="50000">
                <a:srgbClr val="1B192E">
                  <a:alpha val="70000"/>
                </a:srgbClr>
              </a:gs>
            </a:gsLst>
            <a:lin ang="10800000"/>
          </a:gradFill>
        </p:spPr>
        <p:txBody>
          <a:bodyPr anchor="b">
            <a:normAutofit/>
          </a:bodyPr>
          <a:lstStyle>
            <a:lvl1pPr indent="411480">
              <a:spcBef>
                <a:spcPts val="900"/>
              </a:spcBef>
              <a:defRPr sz="4800"/>
            </a:lvl1pPr>
          </a:lstStyle>
          <a:p>
            <a:r>
              <a:t>Title Text</a:t>
            </a:r>
          </a:p>
        </p:txBody>
      </p:sp>
      <p:sp>
        <p:nvSpPr>
          <p:cNvPr id="69" name="Slide Number"/>
          <p:cNvSpPr txBox="1">
            <a:spLocks noGrp="1"/>
          </p:cNvSpPr>
          <p:nvPr>
            <p:ph type="sldNum" sz="quarter" idx="2"/>
          </p:nvPr>
        </p:nvSpPr>
        <p:spPr>
          <a:xfrm>
            <a:off x="6436181" y="6298643"/>
            <a:ext cx="117019" cy="115416"/>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5_Chart Table Timeline">
    <p:spTree>
      <p:nvGrpSpPr>
        <p:cNvPr id="1" name=""/>
        <p:cNvGrpSpPr/>
        <p:nvPr/>
      </p:nvGrpSpPr>
      <p:grpSpPr>
        <a:xfrm>
          <a:off x="0" y="0"/>
          <a:ext cx="0" cy="0"/>
          <a:chOff x="0" y="0"/>
          <a:chExt cx="0" cy="0"/>
        </a:xfrm>
      </p:grpSpPr>
      <p:grpSp>
        <p:nvGrpSpPr>
          <p:cNvPr id="80" name="Group 11"/>
          <p:cNvGrpSpPr/>
          <p:nvPr/>
        </p:nvGrpSpPr>
        <p:grpSpPr>
          <a:xfrm>
            <a:off x="272916" y="5322559"/>
            <a:ext cx="772729" cy="1030306"/>
            <a:chOff x="0" y="0"/>
            <a:chExt cx="1030304" cy="1030304"/>
          </a:xfrm>
        </p:grpSpPr>
        <p:sp>
          <p:nvSpPr>
            <p:cNvPr id="76" name="Freeform: Shape 12"/>
            <p:cNvSpPr/>
            <p:nvPr/>
          </p:nvSpPr>
          <p:spPr>
            <a:xfrm rot="13500000">
              <a:off x="28116" y="306949"/>
              <a:ext cx="926986" cy="46349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1B192E"/>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77" name="Oval 13"/>
            <p:cNvSpPr/>
            <p:nvPr/>
          </p:nvSpPr>
          <p:spPr>
            <a:xfrm rot="18900000">
              <a:off x="874696" y="502700"/>
              <a:ext cx="53551" cy="233297"/>
            </a:xfrm>
            <a:prstGeom prst="ellipse">
              <a:avLst/>
            </a:prstGeom>
            <a:solidFill>
              <a:srgbClr val="2C28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78" name="Oval 14"/>
            <p:cNvSpPr/>
            <p:nvPr/>
          </p:nvSpPr>
          <p:spPr>
            <a:xfrm rot="18900000">
              <a:off x="384183" y="12187"/>
              <a:ext cx="53551" cy="233297"/>
            </a:xfrm>
            <a:prstGeom prst="ellipse">
              <a:avLst/>
            </a:prstGeom>
            <a:solidFill>
              <a:srgbClr val="2C28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79" name="Freeform: Shape 15"/>
            <p:cNvSpPr/>
            <p:nvPr/>
          </p:nvSpPr>
          <p:spPr>
            <a:xfrm rot="13500000">
              <a:off x="51659" y="250109"/>
              <a:ext cx="926986" cy="53008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7771B2">
                <a:alpha val="2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
        <p:nvSpPr>
          <p:cNvPr id="81" name="Title Text"/>
          <p:cNvSpPr txBox="1">
            <a:spLocks noGrp="1"/>
          </p:cNvSpPr>
          <p:nvPr>
            <p:ph type="title"/>
          </p:nvPr>
        </p:nvSpPr>
        <p:spPr>
          <a:xfrm>
            <a:off x="413147" y="549275"/>
            <a:ext cx="8318700" cy="1332000"/>
          </a:xfrm>
          <a:prstGeom prst="rect">
            <a:avLst/>
          </a:prstGeom>
        </p:spPr>
        <p:txBody>
          <a:bodyPr>
            <a:normAutofit/>
          </a:bodyPr>
          <a:lstStyle/>
          <a:p>
            <a:r>
              <a:t>Title Text</a:t>
            </a:r>
          </a:p>
        </p:txBody>
      </p:sp>
      <p:sp>
        <p:nvSpPr>
          <p:cNvPr id="82" name="Body Level One…"/>
          <p:cNvSpPr txBox="1">
            <a:spLocks noGrp="1"/>
          </p:cNvSpPr>
          <p:nvPr>
            <p:ph type="body" idx="1"/>
          </p:nvPr>
        </p:nvSpPr>
        <p:spPr>
          <a:xfrm>
            <a:off x="413147" y="2113198"/>
            <a:ext cx="8317707" cy="3979626"/>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8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7_Quote">
    <p:spTree>
      <p:nvGrpSpPr>
        <p:cNvPr id="1" name=""/>
        <p:cNvGrpSpPr/>
        <p:nvPr/>
      </p:nvGrpSpPr>
      <p:grpSpPr>
        <a:xfrm>
          <a:off x="0" y="0"/>
          <a:ext cx="0" cy="0"/>
          <a:chOff x="0" y="0"/>
          <a:chExt cx="0" cy="0"/>
        </a:xfrm>
      </p:grpSpPr>
      <p:sp>
        <p:nvSpPr>
          <p:cNvPr id="90" name="Title Text"/>
          <p:cNvSpPr txBox="1">
            <a:spLocks noGrp="1"/>
          </p:cNvSpPr>
          <p:nvPr>
            <p:ph type="title"/>
          </p:nvPr>
        </p:nvSpPr>
        <p:spPr>
          <a:xfrm>
            <a:off x="413148" y="549275"/>
            <a:ext cx="2674620" cy="3384550"/>
          </a:xfrm>
          <a:prstGeom prst="rect">
            <a:avLst/>
          </a:prstGeom>
        </p:spPr>
        <p:txBody>
          <a:bodyPr anchor="b">
            <a:normAutofit/>
          </a:bodyPr>
          <a:lstStyle>
            <a:lvl1pPr>
              <a:defRPr sz="3000"/>
            </a:lvl1pPr>
          </a:lstStyle>
          <a:p>
            <a:r>
              <a:t>Title Text</a:t>
            </a:r>
          </a:p>
        </p:txBody>
      </p:sp>
      <p:grpSp>
        <p:nvGrpSpPr>
          <p:cNvPr id="94" name="Group 7"/>
          <p:cNvGrpSpPr/>
          <p:nvPr/>
        </p:nvGrpSpPr>
        <p:grpSpPr>
          <a:xfrm>
            <a:off x="8031061" y="4012606"/>
            <a:ext cx="673409" cy="934083"/>
            <a:chOff x="0" y="0"/>
            <a:chExt cx="897876" cy="934082"/>
          </a:xfrm>
        </p:grpSpPr>
        <p:sp>
          <p:nvSpPr>
            <p:cNvPr id="91" name="Freeform 5"/>
            <p:cNvSpPr/>
            <p:nvPr/>
          </p:nvSpPr>
          <p:spPr>
            <a:xfrm rot="1800000">
              <a:off x="227245" y="130847"/>
              <a:ext cx="621087" cy="364602"/>
            </a:xfrm>
            <a:custGeom>
              <a:avLst/>
              <a:gdLst/>
              <a:ahLst/>
              <a:cxnLst>
                <a:cxn ang="0">
                  <a:pos x="wd2" y="hd2"/>
                </a:cxn>
                <a:cxn ang="5400000">
                  <a:pos x="wd2" y="hd2"/>
                </a:cxn>
                <a:cxn ang="10800000">
                  <a:pos x="wd2" y="hd2"/>
                </a:cxn>
                <a:cxn ang="16200000">
                  <a:pos x="wd2" y="hd2"/>
                </a:cxn>
              </a:cxnLst>
              <a:rect l="0" t="0" r="r" b="b"/>
              <a:pathLst>
                <a:path w="21600" h="21600" extrusionOk="0">
                  <a:moveTo>
                    <a:pt x="10640" y="0"/>
                  </a:moveTo>
                  <a:lnTo>
                    <a:pt x="0" y="10766"/>
                  </a:lnTo>
                  <a:lnTo>
                    <a:pt x="10640" y="21600"/>
                  </a:lnTo>
                  <a:lnTo>
                    <a:pt x="21600" y="10766"/>
                  </a:lnTo>
                  <a:lnTo>
                    <a:pt x="10640" y="0"/>
                  </a:lnTo>
                  <a:close/>
                </a:path>
              </a:pathLst>
            </a:custGeom>
            <a:gradFill flip="none" rotWithShape="1">
              <a:gsLst>
                <a:gs pos="20000">
                  <a:srgbClr val="2C284A">
                    <a:alpha val="20000"/>
                  </a:srgbClr>
                </a:gs>
                <a:gs pos="100000">
                  <a:srgbClr val="5BEFC1">
                    <a:alpha val="20000"/>
                  </a:srgbClr>
                </a:gs>
              </a:gsLst>
              <a:lin ang="0"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92" name="Freeform 6"/>
            <p:cNvSpPr/>
            <p:nvPr/>
          </p:nvSpPr>
          <p:spPr>
            <a:xfrm rot="1800000">
              <a:off x="114074" y="197806"/>
              <a:ext cx="305943" cy="53827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14308"/>
                  </a:lnTo>
                  <a:lnTo>
                    <a:pt x="0" y="0"/>
                  </a:lnTo>
                  <a:lnTo>
                    <a:pt x="21600" y="7338"/>
                  </a:lnTo>
                  <a:lnTo>
                    <a:pt x="21600" y="21600"/>
                  </a:lnTo>
                  <a:close/>
                </a:path>
              </a:pathLst>
            </a:custGeom>
            <a:gradFill flip="none" rotWithShape="1">
              <a:gsLst>
                <a:gs pos="20000">
                  <a:srgbClr val="2C284A">
                    <a:alpha val="20000"/>
                  </a:srgbClr>
                </a:gs>
                <a:gs pos="100000">
                  <a:srgbClr val="5BEFC1">
                    <a:alpha val="20000"/>
                  </a:srgbClr>
                </a:gs>
              </a:gsLst>
              <a:lin ang="198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93" name="Freeform 8"/>
            <p:cNvSpPr/>
            <p:nvPr/>
          </p:nvSpPr>
          <p:spPr>
            <a:xfrm rot="1800000">
              <a:off x="378412" y="353078"/>
              <a:ext cx="315145" cy="53827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14308"/>
                  </a:lnTo>
                  <a:lnTo>
                    <a:pt x="0" y="21600"/>
                  </a:lnTo>
                  <a:lnTo>
                    <a:pt x="0" y="7338"/>
                  </a:lnTo>
                  <a:lnTo>
                    <a:pt x="21600" y="0"/>
                  </a:lnTo>
                  <a:close/>
                </a:path>
              </a:pathLst>
            </a:custGeom>
            <a:gradFill flip="none" rotWithShape="1">
              <a:gsLst>
                <a:gs pos="20000">
                  <a:srgbClr val="2C284A">
                    <a:alpha val="20000"/>
                  </a:srgbClr>
                </a:gs>
                <a:gs pos="100000">
                  <a:srgbClr val="5BEFC1">
                    <a:alpha val="20000"/>
                  </a:srgbClr>
                </a:gs>
              </a:gsLst>
              <a:lin ang="180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
        <p:nvSpPr>
          <p:cNvPr id="95" name="Oval 11"/>
          <p:cNvSpPr/>
          <p:nvPr/>
        </p:nvSpPr>
        <p:spPr>
          <a:xfrm>
            <a:off x="4251585" y="5059010"/>
            <a:ext cx="810001" cy="1080001"/>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sp>
        <p:nvSpPr>
          <p:cNvPr id="96" name="Body Level One…"/>
          <p:cNvSpPr txBox="1">
            <a:spLocks noGrp="1"/>
          </p:cNvSpPr>
          <p:nvPr>
            <p:ph type="body" sz="quarter" idx="1"/>
          </p:nvPr>
        </p:nvSpPr>
        <p:spPr>
          <a:xfrm>
            <a:off x="413147" y="4097337"/>
            <a:ext cx="2674144" cy="2351088"/>
          </a:xfrm>
          <a:prstGeom prst="rect">
            <a:avLst/>
          </a:prstGeom>
        </p:spPr>
        <p:txBody>
          <a:bodyPr>
            <a:normAutofit/>
          </a:bodyPr>
          <a:lstStyle>
            <a:lvl1pPr>
              <a:buSzTx/>
              <a:buFontTx/>
              <a:buNone/>
              <a:defRPr sz="1800"/>
            </a:lvl1pPr>
            <a:lvl2pPr marL="548639" indent="-205739">
              <a:buFontTx/>
              <a:defRPr sz="1800"/>
            </a:lvl2pPr>
            <a:lvl3pPr marL="891539" indent="-205739">
              <a:buFontTx/>
              <a:defRPr sz="1800"/>
            </a:lvl3pPr>
            <a:lvl4pPr marL="1234440" indent="-205740">
              <a:buFontTx/>
              <a:defRPr sz="1800"/>
            </a:lvl4pPr>
            <a:lvl5pPr marL="1577340" indent="-205740">
              <a:buFontTx/>
              <a:defRPr sz="1800"/>
            </a:lvl5pPr>
          </a:lstStyle>
          <a:p>
            <a:r>
              <a:t>Body Level One</a:t>
            </a:r>
          </a:p>
          <a:p>
            <a:pPr lvl="1"/>
            <a:r>
              <a:t>Body Level Two</a:t>
            </a:r>
          </a:p>
          <a:p>
            <a:pPr lvl="2"/>
            <a:r>
              <a:t>Body Level Three</a:t>
            </a:r>
          </a:p>
          <a:p>
            <a:pPr lvl="3"/>
            <a:r>
              <a:t>Body Level Four</a:t>
            </a:r>
          </a:p>
          <a:p>
            <a:pPr lvl="4"/>
            <a:r>
              <a:t>Body Level Five</a:t>
            </a:r>
          </a:p>
        </p:txBody>
      </p:sp>
      <p:sp>
        <p:nvSpPr>
          <p:cNvPr id="97" name="Picture Placeholder 14"/>
          <p:cNvSpPr>
            <a:spLocks noGrp="1"/>
          </p:cNvSpPr>
          <p:nvPr>
            <p:ph type="pic" sz="half" idx="21"/>
          </p:nvPr>
        </p:nvSpPr>
        <p:spPr>
          <a:xfrm>
            <a:off x="4151857" y="656633"/>
            <a:ext cx="3849291" cy="5132388"/>
          </a:xfrm>
          <a:prstGeom prst="rect">
            <a:avLst/>
          </a:prstGeom>
        </p:spPr>
        <p:txBody>
          <a:bodyPr lIns="91439" tIns="45719" rIns="91439" bIns="45719"/>
          <a:lstStyle/>
          <a:p>
            <a:endParaRPr/>
          </a:p>
        </p:txBody>
      </p:sp>
      <p:sp>
        <p:nvSpPr>
          <p:cNvPr id="9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8_Team">
    <p:spTree>
      <p:nvGrpSpPr>
        <p:cNvPr id="1" name=""/>
        <p:cNvGrpSpPr/>
        <p:nvPr/>
      </p:nvGrpSpPr>
      <p:grpSpPr>
        <a:xfrm>
          <a:off x="0" y="0"/>
          <a:ext cx="0" cy="0"/>
          <a:chOff x="0" y="0"/>
          <a:chExt cx="0" cy="0"/>
        </a:xfrm>
      </p:grpSpPr>
      <p:sp>
        <p:nvSpPr>
          <p:cNvPr id="105" name="Rectangle 15"/>
          <p:cNvSpPr/>
          <p:nvPr/>
        </p:nvSpPr>
        <p:spPr>
          <a:xfrm>
            <a:off x="0" y="5773728"/>
            <a:ext cx="9144000" cy="1084272"/>
          </a:xfrm>
          <a:prstGeom prst="rect">
            <a:avLst/>
          </a:prstGeom>
          <a:gradFill>
            <a:gsLst>
              <a:gs pos="40000">
                <a:srgbClr val="1B192E">
                  <a:alpha val="0"/>
                </a:srgbClr>
              </a:gs>
              <a:gs pos="100000">
                <a:srgbClr val="1B192E">
                  <a:alpha val="60000"/>
                </a:srgbClr>
              </a:gs>
            </a:gsLst>
            <a:lin ang="5400000"/>
          </a:gradFill>
          <a:ln w="12700">
            <a:miter lim="400000"/>
          </a:ln>
        </p:spPr>
        <p:txBody>
          <a:bodyPr lIns="34289" rIns="34289" anchor="ctr"/>
          <a:lstStyle/>
          <a:p>
            <a:pPr algn="ctr">
              <a:defRPr>
                <a:solidFill>
                  <a:srgbClr val="FFFFFF"/>
                </a:solidFill>
              </a:defRPr>
            </a:pPr>
            <a:endParaRPr sz="1350"/>
          </a:p>
        </p:txBody>
      </p:sp>
      <p:sp>
        <p:nvSpPr>
          <p:cNvPr id="106" name="Oval 33"/>
          <p:cNvSpPr/>
          <p:nvPr/>
        </p:nvSpPr>
        <p:spPr>
          <a:xfrm>
            <a:off x="7716582" y="762610"/>
            <a:ext cx="810001" cy="1080001"/>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sp>
        <p:nvSpPr>
          <p:cNvPr id="107" name="Team"/>
          <p:cNvSpPr txBox="1">
            <a:spLocks noGrp="1"/>
          </p:cNvSpPr>
          <p:nvPr>
            <p:ph type="title" hasCustomPrompt="1"/>
          </p:nvPr>
        </p:nvSpPr>
        <p:spPr>
          <a:xfrm>
            <a:off x="411481" y="548641"/>
            <a:ext cx="6211490" cy="1253041"/>
          </a:xfrm>
          <a:prstGeom prst="rect">
            <a:avLst/>
          </a:prstGeom>
        </p:spPr>
        <p:txBody>
          <a:bodyPr>
            <a:normAutofit/>
          </a:bodyPr>
          <a:lstStyle/>
          <a:p>
            <a:r>
              <a:t>Team</a:t>
            </a:r>
          </a:p>
        </p:txBody>
      </p:sp>
      <p:grpSp>
        <p:nvGrpSpPr>
          <p:cNvPr id="112" name="Group 50"/>
          <p:cNvGrpSpPr/>
          <p:nvPr/>
        </p:nvGrpSpPr>
        <p:grpSpPr>
          <a:xfrm>
            <a:off x="1322329" y="4294374"/>
            <a:ext cx="1562915" cy="2083886"/>
            <a:chOff x="0" y="0"/>
            <a:chExt cx="2083885" cy="2083885"/>
          </a:xfrm>
        </p:grpSpPr>
        <p:sp>
          <p:nvSpPr>
            <p:cNvPr id="108" name="Freeform: Shape 51"/>
            <p:cNvSpPr/>
            <p:nvPr/>
          </p:nvSpPr>
          <p:spPr>
            <a:xfrm rot="8100000" flipH="1">
              <a:off x="163491" y="634348"/>
              <a:ext cx="1853970" cy="92698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1B192E"/>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09" name="Freeform: Shape 52"/>
            <p:cNvSpPr/>
            <p:nvPr/>
          </p:nvSpPr>
          <p:spPr>
            <a:xfrm rot="8100000" flipH="1">
              <a:off x="114958" y="495397"/>
              <a:ext cx="1853970" cy="109309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7771B2">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10" name="Oval 53"/>
            <p:cNvSpPr/>
            <p:nvPr/>
          </p:nvSpPr>
          <p:spPr>
            <a:xfrm rot="2700000" flipH="1">
              <a:off x="1198230" y="44825"/>
              <a:ext cx="107099" cy="466591"/>
            </a:xfrm>
            <a:prstGeom prst="ellipse">
              <a:avLst/>
            </a:prstGeom>
            <a:solidFill>
              <a:srgbClr val="2C28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sp>
          <p:nvSpPr>
            <p:cNvPr id="111" name="Oval 54"/>
            <p:cNvSpPr/>
            <p:nvPr/>
          </p:nvSpPr>
          <p:spPr>
            <a:xfrm rot="2700000" flipH="1">
              <a:off x="217204" y="1025851"/>
              <a:ext cx="107099" cy="466591"/>
            </a:xfrm>
            <a:prstGeom prst="ellipse">
              <a:avLst/>
            </a:prstGeom>
            <a:solidFill>
              <a:srgbClr val="2C28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sz="1350"/>
            </a:p>
          </p:txBody>
        </p:sp>
      </p:grpSp>
      <p:sp>
        <p:nvSpPr>
          <p:cNvPr id="113" name="Picture Placeholder 55"/>
          <p:cNvSpPr>
            <a:spLocks noGrp="1"/>
          </p:cNvSpPr>
          <p:nvPr>
            <p:ph type="pic" sz="quarter" idx="21"/>
          </p:nvPr>
        </p:nvSpPr>
        <p:spPr>
          <a:xfrm>
            <a:off x="809244" y="1990725"/>
            <a:ext cx="1268731" cy="1435609"/>
          </a:xfrm>
          <a:prstGeom prst="rect">
            <a:avLst/>
          </a:prstGeom>
        </p:spPr>
        <p:txBody>
          <a:bodyPr lIns="91439" tIns="45719" rIns="91439" bIns="45719"/>
          <a:lstStyle/>
          <a:p>
            <a:endParaRPr/>
          </a:p>
        </p:txBody>
      </p:sp>
      <p:sp>
        <p:nvSpPr>
          <p:cNvPr id="114" name="Picture Placeholder 55"/>
          <p:cNvSpPr>
            <a:spLocks noGrp="1"/>
          </p:cNvSpPr>
          <p:nvPr>
            <p:ph type="pic" sz="quarter" idx="22"/>
          </p:nvPr>
        </p:nvSpPr>
        <p:spPr>
          <a:xfrm>
            <a:off x="2878788" y="1990725"/>
            <a:ext cx="1268731" cy="1435609"/>
          </a:xfrm>
          <a:prstGeom prst="rect">
            <a:avLst/>
          </a:prstGeom>
        </p:spPr>
        <p:txBody>
          <a:bodyPr lIns="91439" tIns="45719" rIns="91439" bIns="45719"/>
          <a:lstStyle/>
          <a:p>
            <a:endParaRPr/>
          </a:p>
        </p:txBody>
      </p:sp>
      <p:sp>
        <p:nvSpPr>
          <p:cNvPr id="115" name="Picture Placeholder 55"/>
          <p:cNvSpPr>
            <a:spLocks noGrp="1"/>
          </p:cNvSpPr>
          <p:nvPr>
            <p:ph type="pic" sz="quarter" idx="23"/>
          </p:nvPr>
        </p:nvSpPr>
        <p:spPr>
          <a:xfrm>
            <a:off x="4996482" y="1993393"/>
            <a:ext cx="1268731" cy="1435609"/>
          </a:xfrm>
          <a:prstGeom prst="rect">
            <a:avLst/>
          </a:prstGeom>
        </p:spPr>
        <p:txBody>
          <a:bodyPr lIns="91439" tIns="45719" rIns="91439" bIns="45719"/>
          <a:lstStyle/>
          <a:p>
            <a:endParaRPr/>
          </a:p>
        </p:txBody>
      </p:sp>
      <p:sp>
        <p:nvSpPr>
          <p:cNvPr id="116" name="Picture Placeholder 55"/>
          <p:cNvSpPr>
            <a:spLocks noGrp="1"/>
          </p:cNvSpPr>
          <p:nvPr>
            <p:ph type="pic" sz="quarter" idx="24"/>
          </p:nvPr>
        </p:nvSpPr>
        <p:spPr>
          <a:xfrm>
            <a:off x="7114176" y="1990725"/>
            <a:ext cx="1268731" cy="1435609"/>
          </a:xfrm>
          <a:prstGeom prst="rect">
            <a:avLst/>
          </a:prstGeom>
        </p:spPr>
        <p:txBody>
          <a:bodyPr lIns="91439" tIns="45719" rIns="91439" bIns="45719"/>
          <a:lstStyle/>
          <a:p>
            <a:endParaRPr/>
          </a:p>
        </p:txBody>
      </p:sp>
      <p:sp>
        <p:nvSpPr>
          <p:cNvPr id="117" name="Body Level One…"/>
          <p:cNvSpPr txBox="1">
            <a:spLocks noGrp="1"/>
          </p:cNvSpPr>
          <p:nvPr>
            <p:ph type="body" sz="quarter" idx="1" hasCustomPrompt="1"/>
          </p:nvPr>
        </p:nvSpPr>
        <p:spPr>
          <a:xfrm>
            <a:off x="809625" y="3781425"/>
            <a:ext cx="1283494" cy="365760"/>
          </a:xfrm>
          <a:prstGeom prst="rect">
            <a:avLst/>
          </a:prstGeom>
        </p:spPr>
        <p:txBody>
          <a:bodyPr>
            <a:normAutofit/>
          </a:bodyPr>
          <a:lstStyle>
            <a:lvl1pPr>
              <a:buSzTx/>
              <a:buFontTx/>
              <a:buNone/>
              <a:defRPr b="1"/>
            </a:lvl1pPr>
            <a:lvl2pPr>
              <a:buFontTx/>
              <a:defRPr b="1"/>
            </a:lvl2pPr>
            <a:lvl3pPr>
              <a:buFontTx/>
              <a:defRPr b="1"/>
            </a:lvl3pPr>
            <a:lvl4pPr>
              <a:buFontTx/>
              <a:defRPr b="1"/>
            </a:lvl4pPr>
            <a:lvl5pPr>
              <a:buFontTx/>
              <a:defRPr b="1"/>
            </a:lvl5pPr>
          </a:lstStyle>
          <a:p>
            <a:r>
              <a:t>Name</a:t>
            </a:r>
          </a:p>
          <a:p>
            <a:pPr lvl="1"/>
            <a:endParaRPr/>
          </a:p>
          <a:p>
            <a:pPr lvl="2"/>
            <a:endParaRPr/>
          </a:p>
          <a:p>
            <a:pPr lvl="3"/>
            <a:endParaRPr/>
          </a:p>
          <a:p>
            <a:pPr lvl="4"/>
            <a:endParaRPr/>
          </a:p>
        </p:txBody>
      </p:sp>
      <p:sp>
        <p:nvSpPr>
          <p:cNvPr id="118" name="Text Placeholder 60"/>
          <p:cNvSpPr>
            <a:spLocks noGrp="1"/>
          </p:cNvSpPr>
          <p:nvPr>
            <p:ph type="body" sz="quarter" idx="25" hasCustomPrompt="1"/>
          </p:nvPr>
        </p:nvSpPr>
        <p:spPr>
          <a:xfrm>
            <a:off x="809049" y="4232948"/>
            <a:ext cx="1283681" cy="638176"/>
          </a:xfrm>
          <a:prstGeom prst="rect">
            <a:avLst/>
          </a:prstGeom>
        </p:spPr>
        <p:txBody>
          <a:bodyPr>
            <a:normAutofit/>
          </a:bodyPr>
          <a:lstStyle>
            <a:lvl1pPr>
              <a:buSzTx/>
              <a:buFontTx/>
              <a:buNone/>
              <a:defRPr sz="1350"/>
            </a:lvl1pPr>
          </a:lstStyle>
          <a:p>
            <a:r>
              <a:t>Title</a:t>
            </a:r>
          </a:p>
        </p:txBody>
      </p:sp>
      <p:sp>
        <p:nvSpPr>
          <p:cNvPr id="119" name="Text Placeholder 62"/>
          <p:cNvSpPr>
            <a:spLocks noGrp="1"/>
          </p:cNvSpPr>
          <p:nvPr>
            <p:ph type="body" sz="quarter" idx="26" hasCustomPrompt="1"/>
          </p:nvPr>
        </p:nvSpPr>
        <p:spPr>
          <a:xfrm>
            <a:off x="2879362" y="3781424"/>
            <a:ext cx="1283495" cy="365762"/>
          </a:xfrm>
          <a:prstGeom prst="rect">
            <a:avLst/>
          </a:prstGeom>
        </p:spPr>
        <p:txBody>
          <a:bodyPr>
            <a:normAutofit/>
          </a:bodyPr>
          <a:lstStyle>
            <a:lvl1pPr>
              <a:buSzTx/>
              <a:buFontTx/>
              <a:buNone/>
              <a:defRPr b="1"/>
            </a:lvl1pPr>
          </a:lstStyle>
          <a:p>
            <a:r>
              <a:t>Name</a:t>
            </a:r>
          </a:p>
        </p:txBody>
      </p:sp>
      <p:sp>
        <p:nvSpPr>
          <p:cNvPr id="120" name="Text Placeholder 60"/>
          <p:cNvSpPr>
            <a:spLocks noGrp="1"/>
          </p:cNvSpPr>
          <p:nvPr>
            <p:ph type="body" sz="quarter" idx="27" hasCustomPrompt="1"/>
          </p:nvPr>
        </p:nvSpPr>
        <p:spPr>
          <a:xfrm>
            <a:off x="2878788" y="4232948"/>
            <a:ext cx="1283680" cy="638176"/>
          </a:xfrm>
          <a:prstGeom prst="rect">
            <a:avLst/>
          </a:prstGeom>
        </p:spPr>
        <p:txBody>
          <a:bodyPr>
            <a:normAutofit/>
          </a:bodyPr>
          <a:lstStyle>
            <a:lvl1pPr>
              <a:buSzTx/>
              <a:buFontTx/>
              <a:buNone/>
              <a:defRPr sz="1350"/>
            </a:lvl1pPr>
          </a:lstStyle>
          <a:p>
            <a:r>
              <a:t>Title</a:t>
            </a:r>
          </a:p>
        </p:txBody>
      </p:sp>
      <p:sp>
        <p:nvSpPr>
          <p:cNvPr id="121" name="Text Placeholder 62"/>
          <p:cNvSpPr>
            <a:spLocks noGrp="1"/>
          </p:cNvSpPr>
          <p:nvPr>
            <p:ph type="body" sz="quarter" idx="28" hasCustomPrompt="1"/>
          </p:nvPr>
        </p:nvSpPr>
        <p:spPr>
          <a:xfrm>
            <a:off x="4997056" y="3781424"/>
            <a:ext cx="1283495" cy="365762"/>
          </a:xfrm>
          <a:prstGeom prst="rect">
            <a:avLst/>
          </a:prstGeom>
        </p:spPr>
        <p:txBody>
          <a:bodyPr>
            <a:normAutofit/>
          </a:bodyPr>
          <a:lstStyle>
            <a:lvl1pPr>
              <a:buSzTx/>
              <a:buFontTx/>
              <a:buNone/>
              <a:defRPr b="1"/>
            </a:lvl1pPr>
          </a:lstStyle>
          <a:p>
            <a:r>
              <a:t>Name</a:t>
            </a:r>
          </a:p>
        </p:txBody>
      </p:sp>
      <p:sp>
        <p:nvSpPr>
          <p:cNvPr id="122" name="Text Placeholder 60"/>
          <p:cNvSpPr>
            <a:spLocks noGrp="1"/>
          </p:cNvSpPr>
          <p:nvPr>
            <p:ph type="body" sz="quarter" idx="29" hasCustomPrompt="1"/>
          </p:nvPr>
        </p:nvSpPr>
        <p:spPr>
          <a:xfrm>
            <a:off x="4996482" y="4232948"/>
            <a:ext cx="1283680" cy="638176"/>
          </a:xfrm>
          <a:prstGeom prst="rect">
            <a:avLst/>
          </a:prstGeom>
        </p:spPr>
        <p:txBody>
          <a:bodyPr>
            <a:normAutofit/>
          </a:bodyPr>
          <a:lstStyle>
            <a:lvl1pPr>
              <a:buSzTx/>
              <a:buFontTx/>
              <a:buNone/>
              <a:defRPr sz="1350"/>
            </a:lvl1pPr>
          </a:lstStyle>
          <a:p>
            <a:r>
              <a:t>Title</a:t>
            </a:r>
          </a:p>
        </p:txBody>
      </p:sp>
      <p:sp>
        <p:nvSpPr>
          <p:cNvPr id="123" name="Text Placeholder 62"/>
          <p:cNvSpPr>
            <a:spLocks noGrp="1"/>
          </p:cNvSpPr>
          <p:nvPr>
            <p:ph type="body" sz="quarter" idx="30" hasCustomPrompt="1"/>
          </p:nvPr>
        </p:nvSpPr>
        <p:spPr>
          <a:xfrm>
            <a:off x="7074833" y="3787288"/>
            <a:ext cx="1283495" cy="365761"/>
          </a:xfrm>
          <a:prstGeom prst="rect">
            <a:avLst/>
          </a:prstGeom>
        </p:spPr>
        <p:txBody>
          <a:bodyPr>
            <a:normAutofit/>
          </a:bodyPr>
          <a:lstStyle>
            <a:lvl1pPr>
              <a:buSzTx/>
              <a:buFontTx/>
              <a:buNone/>
              <a:defRPr b="1"/>
            </a:lvl1pPr>
          </a:lstStyle>
          <a:p>
            <a:r>
              <a:t>Name</a:t>
            </a:r>
          </a:p>
        </p:txBody>
      </p:sp>
      <p:sp>
        <p:nvSpPr>
          <p:cNvPr id="124" name="Text Placeholder 60"/>
          <p:cNvSpPr>
            <a:spLocks noGrp="1"/>
          </p:cNvSpPr>
          <p:nvPr>
            <p:ph type="body" sz="quarter" idx="31" hasCustomPrompt="1"/>
          </p:nvPr>
        </p:nvSpPr>
        <p:spPr>
          <a:xfrm>
            <a:off x="7074259" y="4238811"/>
            <a:ext cx="1283680" cy="638176"/>
          </a:xfrm>
          <a:prstGeom prst="rect">
            <a:avLst/>
          </a:prstGeom>
        </p:spPr>
        <p:txBody>
          <a:bodyPr>
            <a:normAutofit/>
          </a:bodyPr>
          <a:lstStyle>
            <a:lvl1pPr>
              <a:buSzTx/>
              <a:buFontTx/>
              <a:buNone/>
              <a:defRPr sz="1350"/>
            </a:lvl1pPr>
          </a:lstStyle>
          <a:p>
            <a:r>
              <a:t>Title</a:t>
            </a:r>
          </a:p>
        </p:txBody>
      </p:sp>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0_Content 2 column (comparison slide)">
    <p:spTree>
      <p:nvGrpSpPr>
        <p:cNvPr id="1" name=""/>
        <p:cNvGrpSpPr/>
        <p:nvPr/>
      </p:nvGrpSpPr>
      <p:grpSpPr>
        <a:xfrm>
          <a:off x="0" y="0"/>
          <a:ext cx="0" cy="0"/>
          <a:chOff x="0" y="0"/>
          <a:chExt cx="0" cy="0"/>
        </a:xfrm>
      </p:grpSpPr>
      <p:sp>
        <p:nvSpPr>
          <p:cNvPr id="132" name="Oval 11"/>
          <p:cNvSpPr/>
          <p:nvPr/>
        </p:nvSpPr>
        <p:spPr>
          <a:xfrm>
            <a:off x="8318709" y="5893466"/>
            <a:ext cx="270001" cy="360001"/>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sp>
        <p:nvSpPr>
          <p:cNvPr id="133" name="Rectangle 10"/>
          <p:cNvSpPr/>
          <p:nvPr/>
        </p:nvSpPr>
        <p:spPr>
          <a:xfrm>
            <a:off x="8588708" y="5827878"/>
            <a:ext cx="284288" cy="360001"/>
          </a:xfrm>
          <a:prstGeom prst="rect">
            <a:avLst/>
          </a:prstGeom>
          <a:solidFill>
            <a:srgbClr val="1B192E">
              <a:alpha val="80000"/>
            </a:srgbClr>
          </a:solidFill>
          <a:ln w="12700">
            <a:miter lim="400000"/>
          </a:ln>
        </p:spPr>
        <p:txBody>
          <a:bodyPr lIns="34289" rIns="34289" anchor="ctr"/>
          <a:lstStyle/>
          <a:p>
            <a:pPr algn="ctr">
              <a:defRPr>
                <a:solidFill>
                  <a:srgbClr val="FFFFFF"/>
                </a:solidFill>
              </a:defRPr>
            </a:pPr>
            <a:endParaRPr sz="1350"/>
          </a:p>
        </p:txBody>
      </p:sp>
      <p:sp>
        <p:nvSpPr>
          <p:cNvPr id="134" name="Title Text"/>
          <p:cNvSpPr txBox="1">
            <a:spLocks noGrp="1"/>
          </p:cNvSpPr>
          <p:nvPr>
            <p:ph type="title"/>
          </p:nvPr>
        </p:nvSpPr>
        <p:spPr>
          <a:xfrm>
            <a:off x="413147" y="549275"/>
            <a:ext cx="8323164" cy="1332000"/>
          </a:xfrm>
          <a:prstGeom prst="rect">
            <a:avLst/>
          </a:prstGeom>
        </p:spPr>
        <p:txBody>
          <a:bodyPr>
            <a:normAutofit/>
          </a:bodyPr>
          <a:lstStyle/>
          <a:p>
            <a:r>
              <a:t>Title Text</a:t>
            </a:r>
          </a:p>
        </p:txBody>
      </p:sp>
      <p:sp>
        <p:nvSpPr>
          <p:cNvPr id="135" name="Body Level One…"/>
          <p:cNvSpPr txBox="1">
            <a:spLocks noGrp="1"/>
          </p:cNvSpPr>
          <p:nvPr>
            <p:ph type="body" sz="quarter" idx="1"/>
          </p:nvPr>
        </p:nvSpPr>
        <p:spPr>
          <a:xfrm>
            <a:off x="413148" y="1731375"/>
            <a:ext cx="4077890" cy="535355"/>
          </a:xfrm>
          <a:prstGeom prst="rect">
            <a:avLst/>
          </a:prstGeom>
        </p:spPr>
        <p:txBody>
          <a:bodyPr anchor="b">
            <a:normAutofit/>
          </a:bodyPr>
          <a:lstStyle>
            <a:lvl1pPr marL="0" indent="0">
              <a:buSzTx/>
              <a:buFontTx/>
              <a:buNone/>
              <a:defRPr sz="1050" cap="all" spc="150">
                <a:solidFill>
                  <a:srgbClr val="FFFFFF"/>
                </a:solidFill>
              </a:defRPr>
            </a:lvl1pPr>
            <a:lvl2pPr marL="0" indent="342900">
              <a:buSzTx/>
              <a:buFontTx/>
              <a:buNone/>
              <a:defRPr sz="1050" cap="all" spc="150">
                <a:solidFill>
                  <a:srgbClr val="FFFFFF"/>
                </a:solidFill>
              </a:defRPr>
            </a:lvl2pPr>
            <a:lvl3pPr marL="0" indent="685800">
              <a:buSzTx/>
              <a:buFontTx/>
              <a:buNone/>
              <a:defRPr sz="1050" cap="all" spc="150">
                <a:solidFill>
                  <a:srgbClr val="FFFFFF"/>
                </a:solidFill>
              </a:defRPr>
            </a:lvl3pPr>
            <a:lvl4pPr marL="0" indent="1028700">
              <a:buSzTx/>
              <a:buFontTx/>
              <a:buNone/>
              <a:defRPr sz="1050" cap="all" spc="150">
                <a:solidFill>
                  <a:srgbClr val="FFFFFF"/>
                </a:solidFill>
              </a:defRPr>
            </a:lvl4pPr>
            <a:lvl5pPr marL="0" indent="1371600">
              <a:buSzTx/>
              <a:buFontTx/>
              <a:buNone/>
              <a:defRPr sz="1050" cap="all" spc="15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36" name="Text Placeholder 4"/>
          <p:cNvSpPr>
            <a:spLocks noGrp="1"/>
          </p:cNvSpPr>
          <p:nvPr>
            <p:ph type="body" sz="quarter" idx="21"/>
          </p:nvPr>
        </p:nvSpPr>
        <p:spPr>
          <a:xfrm>
            <a:off x="4659018" y="1731375"/>
            <a:ext cx="4077294" cy="535355"/>
          </a:xfrm>
          <a:prstGeom prst="rect">
            <a:avLst/>
          </a:prstGeom>
        </p:spPr>
        <p:txBody>
          <a:bodyPr anchor="b">
            <a:normAutofit/>
          </a:bodyPr>
          <a:lstStyle/>
          <a:p>
            <a:pPr>
              <a:buSzTx/>
              <a:buFontTx/>
              <a:buNone/>
              <a:defRPr sz="1400" cap="all" spc="200">
                <a:solidFill>
                  <a:srgbClr val="FFFFFF"/>
                </a:solidFill>
              </a:defRPr>
            </a:pPr>
            <a:endParaRPr/>
          </a:p>
        </p:txBody>
      </p:sp>
      <p:sp>
        <p:nvSpPr>
          <p:cNvPr id="13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B192E"/>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8613834" y="6526449"/>
            <a:ext cx="117020" cy="115416"/>
          </a:xfrm>
          <a:prstGeom prst="rect">
            <a:avLst/>
          </a:prstGeom>
          <a:ln w="12700">
            <a:miter lim="400000"/>
          </a:ln>
        </p:spPr>
        <p:txBody>
          <a:bodyPr wrap="none" lIns="0" tIns="0" rIns="0" bIns="0" anchor="ctr">
            <a:spAutoFit/>
          </a:bodyPr>
          <a:lstStyle>
            <a:lvl1pPr algn="r">
              <a:defRPr sz="750">
                <a:solidFill>
                  <a:srgbClr val="A6A6A6">
                    <a:alpha val="80000"/>
                  </a:srgbClr>
                </a:solidFill>
              </a:defRPr>
            </a:lvl1pPr>
          </a:lstStyle>
          <a:p>
            <a:fld id="{86CB4B4D-7CA3-9044-876B-883B54F8677D}" type="slidenum">
              <a:t>‹#›</a:t>
            </a:fld>
            <a:endParaRPr/>
          </a:p>
        </p:txBody>
      </p:sp>
      <p:sp>
        <p:nvSpPr>
          <p:cNvPr id="3" name="Title Text"/>
          <p:cNvSpPr txBox="1">
            <a:spLocks noGrp="1"/>
          </p:cNvSpPr>
          <p:nvPr>
            <p:ph type="title"/>
          </p:nvPr>
        </p:nvSpPr>
        <p:spPr>
          <a:xfrm>
            <a:off x="457200" y="274637"/>
            <a:ext cx="8229600" cy="1325564"/>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0" tIns="0" rIns="0" bIns="0"/>
          <a:lstStyle/>
          <a:p>
            <a:r>
              <a:t>Title Text</a:t>
            </a:r>
          </a:p>
        </p:txBody>
      </p:sp>
      <p:sp>
        <p:nvSpPr>
          <p:cNvPr id="4" name="Body Level One…"/>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marL="0" marR="0" indent="0" algn="l" defTabSz="685800" rtl="0" latinLnBrk="0">
        <a:lnSpc>
          <a:spcPct val="100000"/>
        </a:lnSpc>
        <a:spcBef>
          <a:spcPts val="0"/>
        </a:spcBef>
        <a:spcAft>
          <a:spcPts val="0"/>
        </a:spcAft>
        <a:buClrTx/>
        <a:buSzTx/>
        <a:buFontTx/>
        <a:buNone/>
        <a:tabLst/>
        <a:defRPr sz="3600" b="0" i="0" u="none" strike="noStrike" cap="none" spc="0" baseline="0">
          <a:solidFill>
            <a:srgbClr val="FFFFFF"/>
          </a:solidFill>
          <a:uFillTx/>
          <a:latin typeface="Walbaum Display"/>
          <a:ea typeface="Walbaum Display"/>
          <a:cs typeface="Walbaum Display"/>
          <a:sym typeface="Walbaum Display"/>
        </a:defRPr>
      </a:lvl1pPr>
      <a:lvl2pPr marL="0" marR="0" indent="0" algn="l" defTabSz="685800" rtl="0" latinLnBrk="0">
        <a:lnSpc>
          <a:spcPct val="100000"/>
        </a:lnSpc>
        <a:spcBef>
          <a:spcPts val="0"/>
        </a:spcBef>
        <a:spcAft>
          <a:spcPts val="0"/>
        </a:spcAft>
        <a:buClrTx/>
        <a:buSzTx/>
        <a:buFontTx/>
        <a:buNone/>
        <a:tabLst/>
        <a:defRPr sz="3600" b="0" i="0" u="none" strike="noStrike" cap="none" spc="0" baseline="0">
          <a:solidFill>
            <a:srgbClr val="FFFFFF"/>
          </a:solidFill>
          <a:uFillTx/>
          <a:latin typeface="Walbaum Display"/>
          <a:ea typeface="Walbaum Display"/>
          <a:cs typeface="Walbaum Display"/>
          <a:sym typeface="Walbaum Display"/>
        </a:defRPr>
      </a:lvl2pPr>
      <a:lvl3pPr marL="0" marR="0" indent="0" algn="l" defTabSz="685800" rtl="0" latinLnBrk="0">
        <a:lnSpc>
          <a:spcPct val="100000"/>
        </a:lnSpc>
        <a:spcBef>
          <a:spcPts val="0"/>
        </a:spcBef>
        <a:spcAft>
          <a:spcPts val="0"/>
        </a:spcAft>
        <a:buClrTx/>
        <a:buSzTx/>
        <a:buFontTx/>
        <a:buNone/>
        <a:tabLst/>
        <a:defRPr sz="3600" b="0" i="0" u="none" strike="noStrike" cap="none" spc="0" baseline="0">
          <a:solidFill>
            <a:srgbClr val="FFFFFF"/>
          </a:solidFill>
          <a:uFillTx/>
          <a:latin typeface="Walbaum Display"/>
          <a:ea typeface="Walbaum Display"/>
          <a:cs typeface="Walbaum Display"/>
          <a:sym typeface="Walbaum Display"/>
        </a:defRPr>
      </a:lvl3pPr>
      <a:lvl4pPr marL="0" marR="0" indent="0" algn="l" defTabSz="685800" rtl="0" latinLnBrk="0">
        <a:lnSpc>
          <a:spcPct val="100000"/>
        </a:lnSpc>
        <a:spcBef>
          <a:spcPts val="0"/>
        </a:spcBef>
        <a:spcAft>
          <a:spcPts val="0"/>
        </a:spcAft>
        <a:buClrTx/>
        <a:buSzTx/>
        <a:buFontTx/>
        <a:buNone/>
        <a:tabLst/>
        <a:defRPr sz="3600" b="0" i="0" u="none" strike="noStrike" cap="none" spc="0" baseline="0">
          <a:solidFill>
            <a:srgbClr val="FFFFFF"/>
          </a:solidFill>
          <a:uFillTx/>
          <a:latin typeface="Walbaum Display"/>
          <a:ea typeface="Walbaum Display"/>
          <a:cs typeface="Walbaum Display"/>
          <a:sym typeface="Walbaum Display"/>
        </a:defRPr>
      </a:lvl4pPr>
      <a:lvl5pPr marL="0" marR="0" indent="0" algn="l" defTabSz="685800" rtl="0" latinLnBrk="0">
        <a:lnSpc>
          <a:spcPct val="100000"/>
        </a:lnSpc>
        <a:spcBef>
          <a:spcPts val="0"/>
        </a:spcBef>
        <a:spcAft>
          <a:spcPts val="0"/>
        </a:spcAft>
        <a:buClrTx/>
        <a:buSzTx/>
        <a:buFontTx/>
        <a:buNone/>
        <a:tabLst/>
        <a:defRPr sz="3600" b="0" i="0" u="none" strike="noStrike" cap="none" spc="0" baseline="0">
          <a:solidFill>
            <a:srgbClr val="FFFFFF"/>
          </a:solidFill>
          <a:uFillTx/>
          <a:latin typeface="Walbaum Display"/>
          <a:ea typeface="Walbaum Display"/>
          <a:cs typeface="Walbaum Display"/>
          <a:sym typeface="Walbaum Display"/>
        </a:defRPr>
      </a:lvl5pPr>
      <a:lvl6pPr marL="0" marR="0" indent="0" algn="l" defTabSz="685800" rtl="0" latinLnBrk="0">
        <a:lnSpc>
          <a:spcPct val="100000"/>
        </a:lnSpc>
        <a:spcBef>
          <a:spcPts val="0"/>
        </a:spcBef>
        <a:spcAft>
          <a:spcPts val="0"/>
        </a:spcAft>
        <a:buClrTx/>
        <a:buSzTx/>
        <a:buFontTx/>
        <a:buNone/>
        <a:tabLst/>
        <a:defRPr sz="3600" b="0" i="0" u="none" strike="noStrike" cap="none" spc="0" baseline="0">
          <a:solidFill>
            <a:srgbClr val="FFFFFF"/>
          </a:solidFill>
          <a:uFillTx/>
          <a:latin typeface="Walbaum Display"/>
          <a:ea typeface="Walbaum Display"/>
          <a:cs typeface="Walbaum Display"/>
          <a:sym typeface="Walbaum Display"/>
        </a:defRPr>
      </a:lvl6pPr>
      <a:lvl7pPr marL="0" marR="0" indent="0" algn="l" defTabSz="685800" rtl="0" latinLnBrk="0">
        <a:lnSpc>
          <a:spcPct val="100000"/>
        </a:lnSpc>
        <a:spcBef>
          <a:spcPts val="0"/>
        </a:spcBef>
        <a:spcAft>
          <a:spcPts val="0"/>
        </a:spcAft>
        <a:buClrTx/>
        <a:buSzTx/>
        <a:buFontTx/>
        <a:buNone/>
        <a:tabLst/>
        <a:defRPr sz="3600" b="0" i="0" u="none" strike="noStrike" cap="none" spc="0" baseline="0">
          <a:solidFill>
            <a:srgbClr val="FFFFFF"/>
          </a:solidFill>
          <a:uFillTx/>
          <a:latin typeface="Walbaum Display"/>
          <a:ea typeface="Walbaum Display"/>
          <a:cs typeface="Walbaum Display"/>
          <a:sym typeface="Walbaum Display"/>
        </a:defRPr>
      </a:lvl7pPr>
      <a:lvl8pPr marL="0" marR="0" indent="0" algn="l" defTabSz="685800" rtl="0" latinLnBrk="0">
        <a:lnSpc>
          <a:spcPct val="100000"/>
        </a:lnSpc>
        <a:spcBef>
          <a:spcPts val="0"/>
        </a:spcBef>
        <a:spcAft>
          <a:spcPts val="0"/>
        </a:spcAft>
        <a:buClrTx/>
        <a:buSzTx/>
        <a:buFontTx/>
        <a:buNone/>
        <a:tabLst/>
        <a:defRPr sz="3600" b="0" i="0" u="none" strike="noStrike" cap="none" spc="0" baseline="0">
          <a:solidFill>
            <a:srgbClr val="FFFFFF"/>
          </a:solidFill>
          <a:uFillTx/>
          <a:latin typeface="Walbaum Display"/>
          <a:ea typeface="Walbaum Display"/>
          <a:cs typeface="Walbaum Display"/>
          <a:sym typeface="Walbaum Display"/>
        </a:defRPr>
      </a:lvl8pPr>
      <a:lvl9pPr marL="0" marR="0" indent="0" algn="l" defTabSz="685800" rtl="0" latinLnBrk="0">
        <a:lnSpc>
          <a:spcPct val="100000"/>
        </a:lnSpc>
        <a:spcBef>
          <a:spcPts val="0"/>
        </a:spcBef>
        <a:spcAft>
          <a:spcPts val="0"/>
        </a:spcAft>
        <a:buClrTx/>
        <a:buSzTx/>
        <a:buFontTx/>
        <a:buNone/>
        <a:tabLst/>
        <a:defRPr sz="3600" b="0" i="0" u="none" strike="noStrike" cap="none" spc="0" baseline="0">
          <a:solidFill>
            <a:srgbClr val="FFFFFF"/>
          </a:solidFill>
          <a:uFillTx/>
          <a:latin typeface="Walbaum Display"/>
          <a:ea typeface="Walbaum Display"/>
          <a:cs typeface="Walbaum Display"/>
          <a:sym typeface="Walbaum Display"/>
        </a:defRPr>
      </a:lvl9pPr>
    </p:titleStyle>
    <p:bodyStyle>
      <a:lvl1pPr marL="171450" marR="0" indent="-171450" algn="l" defTabSz="685800" rtl="0" latinLnBrk="0">
        <a:lnSpc>
          <a:spcPct val="110000"/>
        </a:lnSpc>
        <a:spcBef>
          <a:spcPts val="750"/>
        </a:spcBef>
        <a:spcAft>
          <a:spcPts val="0"/>
        </a:spcAft>
        <a:buClrTx/>
        <a:buSzPct val="100000"/>
        <a:buFont typeface="Arial"/>
        <a:buChar char="•"/>
        <a:tabLst/>
        <a:defRPr sz="1500" b="0" i="0" u="none" strike="noStrike" cap="none" spc="0" baseline="0">
          <a:solidFill>
            <a:srgbClr val="FFFFFF">
              <a:alpha val="60000"/>
            </a:srgbClr>
          </a:solidFill>
          <a:uFillTx/>
          <a:latin typeface="Gill Sans MT"/>
          <a:ea typeface="Gill Sans MT"/>
          <a:cs typeface="Gill Sans MT"/>
          <a:sym typeface="Gill Sans MT"/>
        </a:defRPr>
      </a:lvl1pPr>
      <a:lvl2pPr marL="587828" marR="0" indent="-244928" algn="l" defTabSz="685800" rtl="0" latinLnBrk="0">
        <a:lnSpc>
          <a:spcPct val="110000"/>
        </a:lnSpc>
        <a:spcBef>
          <a:spcPts val="750"/>
        </a:spcBef>
        <a:spcAft>
          <a:spcPts val="0"/>
        </a:spcAft>
        <a:buClrTx/>
        <a:buSzPct val="100000"/>
        <a:buFont typeface="Arial"/>
        <a:buChar char="•"/>
        <a:tabLst/>
        <a:defRPr sz="1500" b="0" i="0" u="none" strike="noStrike" cap="none" spc="0" baseline="0">
          <a:solidFill>
            <a:srgbClr val="FFFFFF">
              <a:alpha val="60000"/>
            </a:srgbClr>
          </a:solidFill>
          <a:uFillTx/>
          <a:latin typeface="Gill Sans MT"/>
          <a:ea typeface="Gill Sans MT"/>
          <a:cs typeface="Gill Sans MT"/>
          <a:sym typeface="Gill Sans MT"/>
        </a:defRPr>
      </a:lvl2pPr>
      <a:lvl3pPr marL="930728" marR="0" indent="-244928" algn="l" defTabSz="685800" rtl="0" latinLnBrk="0">
        <a:lnSpc>
          <a:spcPct val="110000"/>
        </a:lnSpc>
        <a:spcBef>
          <a:spcPts val="750"/>
        </a:spcBef>
        <a:spcAft>
          <a:spcPts val="0"/>
        </a:spcAft>
        <a:buClrTx/>
        <a:buSzPct val="100000"/>
        <a:buFont typeface="Arial"/>
        <a:buChar char="•"/>
        <a:tabLst/>
        <a:defRPr sz="1500" b="0" i="0" u="none" strike="noStrike" cap="none" spc="0" baseline="0">
          <a:solidFill>
            <a:srgbClr val="FFFFFF">
              <a:alpha val="60000"/>
            </a:srgbClr>
          </a:solidFill>
          <a:uFillTx/>
          <a:latin typeface="Gill Sans MT"/>
          <a:ea typeface="Gill Sans MT"/>
          <a:cs typeface="Gill Sans MT"/>
          <a:sym typeface="Gill Sans MT"/>
        </a:defRPr>
      </a:lvl3pPr>
      <a:lvl4pPr marL="1273628" marR="0" indent="-244928" algn="l" defTabSz="685800" rtl="0" latinLnBrk="0">
        <a:lnSpc>
          <a:spcPct val="110000"/>
        </a:lnSpc>
        <a:spcBef>
          <a:spcPts val="750"/>
        </a:spcBef>
        <a:spcAft>
          <a:spcPts val="0"/>
        </a:spcAft>
        <a:buClrTx/>
        <a:buSzPct val="100000"/>
        <a:buFont typeface="Arial"/>
        <a:buChar char="•"/>
        <a:tabLst/>
        <a:defRPr sz="1500" b="0" i="0" u="none" strike="noStrike" cap="none" spc="0" baseline="0">
          <a:solidFill>
            <a:srgbClr val="FFFFFF">
              <a:alpha val="60000"/>
            </a:srgbClr>
          </a:solidFill>
          <a:uFillTx/>
          <a:latin typeface="Gill Sans MT"/>
          <a:ea typeface="Gill Sans MT"/>
          <a:cs typeface="Gill Sans MT"/>
          <a:sym typeface="Gill Sans MT"/>
        </a:defRPr>
      </a:lvl4pPr>
      <a:lvl5pPr marL="1616528" marR="0" indent="-244928" algn="l" defTabSz="685800" rtl="0" latinLnBrk="0">
        <a:lnSpc>
          <a:spcPct val="110000"/>
        </a:lnSpc>
        <a:spcBef>
          <a:spcPts val="750"/>
        </a:spcBef>
        <a:spcAft>
          <a:spcPts val="0"/>
        </a:spcAft>
        <a:buClrTx/>
        <a:buSzPct val="100000"/>
        <a:buFont typeface="Arial"/>
        <a:buChar char="•"/>
        <a:tabLst/>
        <a:defRPr sz="1500" b="0" i="0" u="none" strike="noStrike" cap="none" spc="0" baseline="0">
          <a:solidFill>
            <a:srgbClr val="FFFFFF">
              <a:alpha val="60000"/>
            </a:srgbClr>
          </a:solidFill>
          <a:uFillTx/>
          <a:latin typeface="Gill Sans MT"/>
          <a:ea typeface="Gill Sans MT"/>
          <a:cs typeface="Gill Sans MT"/>
          <a:sym typeface="Gill Sans MT"/>
        </a:defRPr>
      </a:lvl5pPr>
      <a:lvl6pPr marL="1905000" marR="0" indent="-190500" algn="l" defTabSz="685800" rtl="0" latinLnBrk="0">
        <a:lnSpc>
          <a:spcPct val="110000"/>
        </a:lnSpc>
        <a:spcBef>
          <a:spcPts val="750"/>
        </a:spcBef>
        <a:spcAft>
          <a:spcPts val="0"/>
        </a:spcAft>
        <a:buClrTx/>
        <a:buSzPct val="100000"/>
        <a:buFont typeface="Arial"/>
        <a:buChar char="•"/>
        <a:tabLst/>
        <a:defRPr sz="1500" b="0" i="0" u="none" strike="noStrike" cap="none" spc="0" baseline="0">
          <a:solidFill>
            <a:srgbClr val="FFFFFF">
              <a:alpha val="60000"/>
            </a:srgbClr>
          </a:solidFill>
          <a:uFillTx/>
          <a:latin typeface="Gill Sans MT"/>
          <a:ea typeface="Gill Sans MT"/>
          <a:cs typeface="Gill Sans MT"/>
          <a:sym typeface="Gill Sans MT"/>
        </a:defRPr>
      </a:lvl6pPr>
      <a:lvl7pPr marL="2247900" marR="0" indent="-190500" algn="l" defTabSz="685800" rtl="0" latinLnBrk="0">
        <a:lnSpc>
          <a:spcPct val="110000"/>
        </a:lnSpc>
        <a:spcBef>
          <a:spcPts val="750"/>
        </a:spcBef>
        <a:spcAft>
          <a:spcPts val="0"/>
        </a:spcAft>
        <a:buClrTx/>
        <a:buSzPct val="100000"/>
        <a:buFont typeface="Arial"/>
        <a:buChar char="•"/>
        <a:tabLst/>
        <a:defRPr sz="1500" b="0" i="0" u="none" strike="noStrike" cap="none" spc="0" baseline="0">
          <a:solidFill>
            <a:srgbClr val="FFFFFF">
              <a:alpha val="60000"/>
            </a:srgbClr>
          </a:solidFill>
          <a:uFillTx/>
          <a:latin typeface="Gill Sans MT"/>
          <a:ea typeface="Gill Sans MT"/>
          <a:cs typeface="Gill Sans MT"/>
          <a:sym typeface="Gill Sans MT"/>
        </a:defRPr>
      </a:lvl7pPr>
      <a:lvl8pPr marL="2590800" marR="0" indent="-190500" algn="l" defTabSz="685800" rtl="0" latinLnBrk="0">
        <a:lnSpc>
          <a:spcPct val="110000"/>
        </a:lnSpc>
        <a:spcBef>
          <a:spcPts val="750"/>
        </a:spcBef>
        <a:spcAft>
          <a:spcPts val="0"/>
        </a:spcAft>
        <a:buClrTx/>
        <a:buSzPct val="100000"/>
        <a:buFont typeface="Arial"/>
        <a:buChar char="•"/>
        <a:tabLst/>
        <a:defRPr sz="1500" b="0" i="0" u="none" strike="noStrike" cap="none" spc="0" baseline="0">
          <a:solidFill>
            <a:srgbClr val="FFFFFF">
              <a:alpha val="60000"/>
            </a:srgbClr>
          </a:solidFill>
          <a:uFillTx/>
          <a:latin typeface="Gill Sans MT"/>
          <a:ea typeface="Gill Sans MT"/>
          <a:cs typeface="Gill Sans MT"/>
          <a:sym typeface="Gill Sans MT"/>
        </a:defRPr>
      </a:lvl8pPr>
      <a:lvl9pPr marL="2933700" marR="0" indent="-190500" algn="l" defTabSz="685800" rtl="0" latinLnBrk="0">
        <a:lnSpc>
          <a:spcPct val="110000"/>
        </a:lnSpc>
        <a:spcBef>
          <a:spcPts val="750"/>
        </a:spcBef>
        <a:spcAft>
          <a:spcPts val="0"/>
        </a:spcAft>
        <a:buClrTx/>
        <a:buSzPct val="100000"/>
        <a:buFont typeface="Arial"/>
        <a:buChar char="•"/>
        <a:tabLst/>
        <a:defRPr sz="1500" b="0" i="0" u="none" strike="noStrike" cap="none" spc="0" baseline="0">
          <a:solidFill>
            <a:srgbClr val="FFFFFF">
              <a:alpha val="60000"/>
            </a:srgbClr>
          </a:solidFill>
          <a:uFillTx/>
          <a:latin typeface="Gill Sans MT"/>
          <a:ea typeface="Gill Sans MT"/>
          <a:cs typeface="Gill Sans MT"/>
          <a:sym typeface="Gill Sans MT"/>
        </a:defRPr>
      </a:lvl9pPr>
    </p:bodyStyle>
    <p:otherStyle>
      <a:lvl1pPr marL="0" marR="0" indent="0" algn="r" defTabSz="685800" rtl="0" latinLnBrk="0">
        <a:lnSpc>
          <a:spcPct val="100000"/>
        </a:lnSpc>
        <a:spcBef>
          <a:spcPts val="0"/>
        </a:spcBef>
        <a:spcAft>
          <a:spcPts val="0"/>
        </a:spcAft>
        <a:buClrTx/>
        <a:buSzTx/>
        <a:buFontTx/>
        <a:buNone/>
        <a:tabLst/>
        <a:defRPr sz="750" b="0" i="0" u="none" strike="noStrike" cap="none" spc="0" baseline="0">
          <a:solidFill>
            <a:schemeClr val="tx1"/>
          </a:solidFill>
          <a:uFillTx/>
          <a:latin typeface="+mn-lt"/>
          <a:ea typeface="+mn-ea"/>
          <a:cs typeface="+mn-cs"/>
          <a:sym typeface="Gill Sans MT"/>
        </a:defRPr>
      </a:lvl1pPr>
      <a:lvl2pPr marL="0" marR="0" indent="342900" algn="r" defTabSz="685800" rtl="0" latinLnBrk="0">
        <a:lnSpc>
          <a:spcPct val="100000"/>
        </a:lnSpc>
        <a:spcBef>
          <a:spcPts val="0"/>
        </a:spcBef>
        <a:spcAft>
          <a:spcPts val="0"/>
        </a:spcAft>
        <a:buClrTx/>
        <a:buSzTx/>
        <a:buFontTx/>
        <a:buNone/>
        <a:tabLst/>
        <a:defRPr sz="750" b="0" i="0" u="none" strike="noStrike" cap="none" spc="0" baseline="0">
          <a:solidFill>
            <a:schemeClr val="tx1"/>
          </a:solidFill>
          <a:uFillTx/>
          <a:latin typeface="+mn-lt"/>
          <a:ea typeface="+mn-ea"/>
          <a:cs typeface="+mn-cs"/>
          <a:sym typeface="Gill Sans MT"/>
        </a:defRPr>
      </a:lvl2pPr>
      <a:lvl3pPr marL="0" marR="0" indent="685800" algn="r" defTabSz="685800" rtl="0" latinLnBrk="0">
        <a:lnSpc>
          <a:spcPct val="100000"/>
        </a:lnSpc>
        <a:spcBef>
          <a:spcPts val="0"/>
        </a:spcBef>
        <a:spcAft>
          <a:spcPts val="0"/>
        </a:spcAft>
        <a:buClrTx/>
        <a:buSzTx/>
        <a:buFontTx/>
        <a:buNone/>
        <a:tabLst/>
        <a:defRPr sz="750" b="0" i="0" u="none" strike="noStrike" cap="none" spc="0" baseline="0">
          <a:solidFill>
            <a:schemeClr val="tx1"/>
          </a:solidFill>
          <a:uFillTx/>
          <a:latin typeface="+mn-lt"/>
          <a:ea typeface="+mn-ea"/>
          <a:cs typeface="+mn-cs"/>
          <a:sym typeface="Gill Sans MT"/>
        </a:defRPr>
      </a:lvl3pPr>
      <a:lvl4pPr marL="0" marR="0" indent="1028700" algn="r" defTabSz="685800" rtl="0" latinLnBrk="0">
        <a:lnSpc>
          <a:spcPct val="100000"/>
        </a:lnSpc>
        <a:spcBef>
          <a:spcPts val="0"/>
        </a:spcBef>
        <a:spcAft>
          <a:spcPts val="0"/>
        </a:spcAft>
        <a:buClrTx/>
        <a:buSzTx/>
        <a:buFontTx/>
        <a:buNone/>
        <a:tabLst/>
        <a:defRPr sz="750" b="0" i="0" u="none" strike="noStrike" cap="none" spc="0" baseline="0">
          <a:solidFill>
            <a:schemeClr val="tx1"/>
          </a:solidFill>
          <a:uFillTx/>
          <a:latin typeface="+mn-lt"/>
          <a:ea typeface="+mn-ea"/>
          <a:cs typeface="+mn-cs"/>
          <a:sym typeface="Gill Sans MT"/>
        </a:defRPr>
      </a:lvl4pPr>
      <a:lvl5pPr marL="0" marR="0" indent="1371600" algn="r" defTabSz="685800" rtl="0" latinLnBrk="0">
        <a:lnSpc>
          <a:spcPct val="100000"/>
        </a:lnSpc>
        <a:spcBef>
          <a:spcPts val="0"/>
        </a:spcBef>
        <a:spcAft>
          <a:spcPts val="0"/>
        </a:spcAft>
        <a:buClrTx/>
        <a:buSzTx/>
        <a:buFontTx/>
        <a:buNone/>
        <a:tabLst/>
        <a:defRPr sz="750" b="0" i="0" u="none" strike="noStrike" cap="none" spc="0" baseline="0">
          <a:solidFill>
            <a:schemeClr val="tx1"/>
          </a:solidFill>
          <a:uFillTx/>
          <a:latin typeface="+mn-lt"/>
          <a:ea typeface="+mn-ea"/>
          <a:cs typeface="+mn-cs"/>
          <a:sym typeface="Gill Sans MT"/>
        </a:defRPr>
      </a:lvl5pPr>
      <a:lvl6pPr marL="0" marR="0" indent="1714500" algn="r" defTabSz="685800" rtl="0" latinLnBrk="0">
        <a:lnSpc>
          <a:spcPct val="100000"/>
        </a:lnSpc>
        <a:spcBef>
          <a:spcPts val="0"/>
        </a:spcBef>
        <a:spcAft>
          <a:spcPts val="0"/>
        </a:spcAft>
        <a:buClrTx/>
        <a:buSzTx/>
        <a:buFontTx/>
        <a:buNone/>
        <a:tabLst/>
        <a:defRPr sz="750" b="0" i="0" u="none" strike="noStrike" cap="none" spc="0" baseline="0">
          <a:solidFill>
            <a:schemeClr val="tx1"/>
          </a:solidFill>
          <a:uFillTx/>
          <a:latin typeface="+mn-lt"/>
          <a:ea typeface="+mn-ea"/>
          <a:cs typeface="+mn-cs"/>
          <a:sym typeface="Gill Sans MT"/>
        </a:defRPr>
      </a:lvl6pPr>
      <a:lvl7pPr marL="0" marR="0" indent="2057400" algn="r" defTabSz="685800" rtl="0" latinLnBrk="0">
        <a:lnSpc>
          <a:spcPct val="100000"/>
        </a:lnSpc>
        <a:spcBef>
          <a:spcPts val="0"/>
        </a:spcBef>
        <a:spcAft>
          <a:spcPts val="0"/>
        </a:spcAft>
        <a:buClrTx/>
        <a:buSzTx/>
        <a:buFontTx/>
        <a:buNone/>
        <a:tabLst/>
        <a:defRPr sz="750" b="0" i="0" u="none" strike="noStrike" cap="none" spc="0" baseline="0">
          <a:solidFill>
            <a:schemeClr val="tx1"/>
          </a:solidFill>
          <a:uFillTx/>
          <a:latin typeface="+mn-lt"/>
          <a:ea typeface="+mn-ea"/>
          <a:cs typeface="+mn-cs"/>
          <a:sym typeface="Gill Sans MT"/>
        </a:defRPr>
      </a:lvl7pPr>
      <a:lvl8pPr marL="0" marR="0" indent="2400300" algn="r" defTabSz="685800" rtl="0" latinLnBrk="0">
        <a:lnSpc>
          <a:spcPct val="100000"/>
        </a:lnSpc>
        <a:spcBef>
          <a:spcPts val="0"/>
        </a:spcBef>
        <a:spcAft>
          <a:spcPts val="0"/>
        </a:spcAft>
        <a:buClrTx/>
        <a:buSzTx/>
        <a:buFontTx/>
        <a:buNone/>
        <a:tabLst/>
        <a:defRPr sz="750" b="0" i="0" u="none" strike="noStrike" cap="none" spc="0" baseline="0">
          <a:solidFill>
            <a:schemeClr val="tx1"/>
          </a:solidFill>
          <a:uFillTx/>
          <a:latin typeface="+mn-lt"/>
          <a:ea typeface="+mn-ea"/>
          <a:cs typeface="+mn-cs"/>
          <a:sym typeface="Gill Sans MT"/>
        </a:defRPr>
      </a:lvl8pPr>
      <a:lvl9pPr marL="0" marR="0" indent="2743200" algn="r" defTabSz="685800" rtl="0" latinLnBrk="0">
        <a:lnSpc>
          <a:spcPct val="100000"/>
        </a:lnSpc>
        <a:spcBef>
          <a:spcPts val="0"/>
        </a:spcBef>
        <a:spcAft>
          <a:spcPts val="0"/>
        </a:spcAft>
        <a:buClrTx/>
        <a:buSzTx/>
        <a:buFontTx/>
        <a:buNone/>
        <a:tabLst/>
        <a:defRPr sz="750" b="0" i="0" u="none" strike="noStrike" cap="none" spc="0" baseline="0">
          <a:solidFill>
            <a:schemeClr val="tx1"/>
          </a:solidFill>
          <a:uFillTx/>
          <a:latin typeface="+mn-lt"/>
          <a:ea typeface="+mn-ea"/>
          <a:cs typeface="+mn-cs"/>
          <a:sym typeface="Gill Sans MT"/>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smtClean="0"/>
              <a:t>5/14/22</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831632553"/>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8.jpe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1.png"/><Relationship Id="rId7" Type="http://schemas.openxmlformats.org/officeDocument/2006/relationships/hyperlink" Target="https://creativecommons.org/licenses/by-nc/3.0/" TargetMode="External"/><Relationship Id="rId2" Type="http://schemas.openxmlformats.org/officeDocument/2006/relationships/image" Target="../media/image20.png"/><Relationship Id="rId1" Type="http://schemas.openxmlformats.org/officeDocument/2006/relationships/slideLayout" Target="../slideLayouts/slideLayout23.xml"/><Relationship Id="rId6" Type="http://schemas.openxmlformats.org/officeDocument/2006/relationships/hyperlink" Target="https://pngimg.com/download/26949" TargetMode="External"/><Relationship Id="rId5" Type="http://schemas.openxmlformats.org/officeDocument/2006/relationships/image" Target="../media/image22.png"/><Relationship Id="rId10" Type="http://schemas.openxmlformats.org/officeDocument/2006/relationships/hyperlink" Target="https://creativecommons.org/licenses/by-nc-sa/3.0/" TargetMode="External"/><Relationship Id="rId4" Type="http://schemas.openxmlformats.org/officeDocument/2006/relationships/hyperlink" Target="https://proofmart.com/product/instagram-white-logo-png-icon-clipart-free-download/" TargetMode="External"/><Relationship Id="rId9" Type="http://schemas.openxmlformats.org/officeDocument/2006/relationships/hyperlink" Target="https://tetris.wiki/File:Reddit_mark.sv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0.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20">
            <a:extLst>
              <a:ext uri="{FF2B5EF4-FFF2-40B4-BE49-F238E27FC236}">
                <a16:creationId xmlns:a16="http://schemas.microsoft.com/office/drawing/2014/main" id="{889C5E17-24D0-4696-A3C5-A2261FB455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929B58F-2358-44CC-ACE5-EF1BD3C6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p:cNvSpPr>
            <a:spLocks noGrp="1"/>
          </p:cNvSpPr>
          <p:nvPr>
            <p:ph type="ctrTitle"/>
          </p:nvPr>
        </p:nvSpPr>
        <p:spPr>
          <a:xfrm>
            <a:off x="603504" y="1243013"/>
            <a:ext cx="2891790" cy="4371974"/>
          </a:xfrm>
        </p:spPr>
        <p:txBody>
          <a:bodyPr vert="horz" lIns="91440" tIns="45720" rIns="91440" bIns="45720" rtlCol="0" anchor="ctr">
            <a:normAutofit/>
          </a:bodyPr>
          <a:lstStyle/>
          <a:p>
            <a:pPr algn="l"/>
            <a:r>
              <a:rPr lang="en-US" sz="3100" kern="1200">
                <a:solidFill>
                  <a:schemeClr val="tx2"/>
                </a:solidFill>
                <a:latin typeface="+mj-lt"/>
                <a:ea typeface="+mj-ea"/>
                <a:cs typeface="+mj-cs"/>
              </a:rPr>
              <a:t>Rutgers FinTech Bootcamp</a:t>
            </a:r>
            <a:br>
              <a:rPr lang="en-US" sz="3100" kern="1200">
                <a:solidFill>
                  <a:schemeClr val="tx2"/>
                </a:solidFill>
                <a:latin typeface="+mj-lt"/>
                <a:ea typeface="+mj-ea"/>
                <a:cs typeface="+mj-cs"/>
              </a:rPr>
            </a:br>
            <a:br>
              <a:rPr lang="en-US" sz="3100" kern="1200">
                <a:solidFill>
                  <a:schemeClr val="tx2"/>
                </a:solidFill>
                <a:latin typeface="+mj-lt"/>
                <a:ea typeface="+mj-ea"/>
                <a:cs typeface="+mj-cs"/>
              </a:rPr>
            </a:br>
            <a:r>
              <a:rPr lang="en-US" sz="3100" b="1" kern="1200">
                <a:solidFill>
                  <a:schemeClr val="tx2"/>
                </a:solidFill>
                <a:latin typeface="+mj-lt"/>
                <a:ea typeface="+mj-ea"/>
                <a:cs typeface="+mj-cs"/>
              </a:rPr>
              <a:t>FINAL PROJECT</a:t>
            </a:r>
          </a:p>
        </p:txBody>
      </p:sp>
      <p:grpSp>
        <p:nvGrpSpPr>
          <p:cNvPr id="25" name="Group 24">
            <a:extLst>
              <a:ext uri="{FF2B5EF4-FFF2-40B4-BE49-F238E27FC236}">
                <a16:creationId xmlns:a16="http://schemas.microsoft.com/office/drawing/2014/main" id="{09DA5303-A1AF-4830-806C-51FCD9618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673011" y="5285"/>
            <a:ext cx="5470989" cy="6858000"/>
            <a:chOff x="4897348" y="-5799"/>
            <a:chExt cx="7294653" cy="6858000"/>
          </a:xfrm>
        </p:grpSpPr>
        <p:sp>
          <p:nvSpPr>
            <p:cNvPr id="20" name="Freeform: Shape 25">
              <a:extLst>
                <a:ext uri="{FF2B5EF4-FFF2-40B4-BE49-F238E27FC236}">
                  <a16:creationId xmlns:a16="http://schemas.microsoft.com/office/drawing/2014/main" id="{4FAAA8C8-4EB7-45F1-BF24-3EF0F4DC4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7348" y="-5798"/>
              <a:ext cx="7294652" cy="6857999"/>
            </a:xfrm>
            <a:custGeom>
              <a:avLst/>
              <a:gdLst>
                <a:gd name="connsiteX0" fmla="*/ 7294652 w 7294652"/>
                <a:gd name="connsiteY0" fmla="*/ 6063030 h 6857999"/>
                <a:gd name="connsiteX1" fmla="*/ 7294652 w 7294652"/>
                <a:gd name="connsiteY1" fmla="*/ 6857999 h 6857999"/>
                <a:gd name="connsiteX2" fmla="*/ 6248575 w 7294652"/>
                <a:gd name="connsiteY2" fmla="*/ 6857999 h 6857999"/>
                <a:gd name="connsiteX3" fmla="*/ 6477898 w 7294652"/>
                <a:gd name="connsiteY3" fmla="*/ 6700973 h 6857999"/>
                <a:gd name="connsiteX4" fmla="*/ 6647884 w 7294652"/>
                <a:gd name="connsiteY4" fmla="*/ 6572752 h 6857999"/>
                <a:gd name="connsiteX5" fmla="*/ 6817698 w 7294652"/>
                <a:gd name="connsiteY5" fmla="*/ 6440235 h 6857999"/>
                <a:gd name="connsiteX6" fmla="*/ 7161451 w 7294652"/>
                <a:gd name="connsiteY6" fmla="*/ 6165232 h 6857999"/>
                <a:gd name="connsiteX7" fmla="*/ 1673436 w 7294652"/>
                <a:gd name="connsiteY7" fmla="*/ 0 h 6857999"/>
                <a:gd name="connsiteX8" fmla="*/ 2394951 w 7294652"/>
                <a:gd name="connsiteY8" fmla="*/ 0 h 6857999"/>
                <a:gd name="connsiteX9" fmla="*/ 2244659 w 7294652"/>
                <a:gd name="connsiteY9" fmla="*/ 100763 h 6857999"/>
                <a:gd name="connsiteX10" fmla="*/ 1743903 w 7294652"/>
                <a:gd name="connsiteY10" fmla="*/ 498975 h 6857999"/>
                <a:gd name="connsiteX11" fmla="*/ 1163821 w 7294652"/>
                <a:gd name="connsiteY11" fmla="*/ 1121514 h 6857999"/>
                <a:gd name="connsiteX12" fmla="*/ 704911 w 7294652"/>
                <a:gd name="connsiteY12" fmla="*/ 1837036 h 6857999"/>
                <a:gd name="connsiteX13" fmla="*/ 393472 w 7294652"/>
                <a:gd name="connsiteY13" fmla="*/ 2627669 h 6857999"/>
                <a:gd name="connsiteX14" fmla="*/ 280032 w 7294652"/>
                <a:gd name="connsiteY14" fmla="*/ 3472097 h 6857999"/>
                <a:gd name="connsiteX15" fmla="*/ 327813 w 7294652"/>
                <a:gd name="connsiteY15" fmla="*/ 3884602 h 6857999"/>
                <a:gd name="connsiteX16" fmla="*/ 469096 w 7294652"/>
                <a:gd name="connsiteY16" fmla="*/ 4270809 h 6857999"/>
                <a:gd name="connsiteX17" fmla="*/ 567581 w 7294652"/>
                <a:gd name="connsiteY17" fmla="*/ 4452482 h 6857999"/>
                <a:gd name="connsiteX18" fmla="*/ 680677 w 7294652"/>
                <a:gd name="connsiteY18" fmla="*/ 4628484 h 6857999"/>
                <a:gd name="connsiteX19" fmla="*/ 941928 w 7294652"/>
                <a:gd name="connsiteY19" fmla="*/ 4968628 h 6857999"/>
                <a:gd name="connsiteX20" fmla="*/ 1224665 w 7294652"/>
                <a:gd name="connsiteY20" fmla="*/ 5311349 h 6857999"/>
                <a:gd name="connsiteX21" fmla="*/ 1365259 w 7294652"/>
                <a:gd name="connsiteY21" fmla="*/ 5490273 h 6857999"/>
                <a:gd name="connsiteX22" fmla="*/ 1432808 w 7294652"/>
                <a:gd name="connsiteY22" fmla="*/ 5577931 h 6857999"/>
                <a:gd name="connsiteX23" fmla="*/ 1498980 w 7294652"/>
                <a:gd name="connsiteY23" fmla="*/ 5662148 h 6857999"/>
                <a:gd name="connsiteX24" fmla="*/ 2067548 w 7294652"/>
                <a:gd name="connsiteY24" fmla="*/ 6283312 h 6857999"/>
                <a:gd name="connsiteX25" fmla="*/ 2369879 w 7294652"/>
                <a:gd name="connsiteY25" fmla="*/ 6562782 h 6857999"/>
                <a:gd name="connsiteX26" fmla="*/ 2686645 w 7294652"/>
                <a:gd name="connsiteY26" fmla="*/ 6820598 h 6857999"/>
                <a:gd name="connsiteX27" fmla="*/ 2738907 w 7294652"/>
                <a:gd name="connsiteY27" fmla="*/ 6857999 h 6857999"/>
                <a:gd name="connsiteX28" fmla="*/ 1731787 w 7294652"/>
                <a:gd name="connsiteY28" fmla="*/ 6857999 h 6857999"/>
                <a:gd name="connsiteX29" fmla="*/ 1607949 w 7294652"/>
                <a:gd name="connsiteY29" fmla="*/ 6732770 h 6857999"/>
                <a:gd name="connsiteX30" fmla="*/ 1309057 w 7294652"/>
                <a:gd name="connsiteY30" fmla="*/ 6370109 h 6857999"/>
                <a:gd name="connsiteX31" fmla="*/ 1048147 w 7294652"/>
                <a:gd name="connsiteY31" fmla="*/ 5986138 h 6857999"/>
                <a:gd name="connsiteX32" fmla="*/ 987131 w 7294652"/>
                <a:gd name="connsiteY32" fmla="*/ 5888512 h 6857999"/>
                <a:gd name="connsiteX33" fmla="*/ 928866 w 7294652"/>
                <a:gd name="connsiteY33" fmla="*/ 5793463 h 6857999"/>
                <a:gd name="connsiteX34" fmla="*/ 813708 w 7294652"/>
                <a:gd name="connsiteY34" fmla="*/ 5609556 h 6857999"/>
                <a:gd name="connsiteX35" fmla="*/ 574972 w 7294652"/>
                <a:gd name="connsiteY35" fmla="*/ 5231598 h 6857999"/>
                <a:gd name="connsiteX36" fmla="*/ 342424 w 7294652"/>
                <a:gd name="connsiteY36" fmla="*/ 4834048 h 6857999"/>
                <a:gd name="connsiteX37" fmla="*/ 237579 w 7294652"/>
                <a:gd name="connsiteY37" fmla="*/ 4623500 h 6857999"/>
                <a:gd name="connsiteX38" fmla="*/ 148373 w 7294652"/>
                <a:gd name="connsiteY38" fmla="*/ 4404356 h 6857999"/>
                <a:gd name="connsiteX39" fmla="*/ 79623 w 7294652"/>
                <a:gd name="connsiteY39" fmla="*/ 4175762 h 6857999"/>
                <a:gd name="connsiteX40" fmla="*/ 54185 w 7294652"/>
                <a:gd name="connsiteY40" fmla="*/ 4059229 h 6857999"/>
                <a:gd name="connsiteX41" fmla="*/ 43013 w 7294652"/>
                <a:gd name="connsiteY41" fmla="*/ 4000790 h 6857999"/>
                <a:gd name="connsiteX42" fmla="*/ 33734 w 7294652"/>
                <a:gd name="connsiteY42" fmla="*/ 3942180 h 6857999"/>
                <a:gd name="connsiteX43" fmla="*/ 45 w 7294652"/>
                <a:gd name="connsiteY43" fmla="*/ 3472097 h 6857999"/>
                <a:gd name="connsiteX44" fmla="*/ 95436 w 7294652"/>
                <a:gd name="connsiteY44" fmla="*/ 2557372 h 6857999"/>
                <a:gd name="connsiteX45" fmla="*/ 382126 w 7294652"/>
                <a:gd name="connsiteY45" fmla="*/ 1680799 h 6857999"/>
                <a:gd name="connsiteX46" fmla="*/ 1457043 w 7294652"/>
                <a:gd name="connsiteY46" fmla="*/ 1921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7294652" h="6857999">
                  <a:moveTo>
                    <a:pt x="7294652" y="6063030"/>
                  </a:moveTo>
                  <a:lnTo>
                    <a:pt x="7294652" y="6857999"/>
                  </a:lnTo>
                  <a:lnTo>
                    <a:pt x="6248575" y="6857999"/>
                  </a:lnTo>
                  <a:lnTo>
                    <a:pt x="6477898" y="6700973"/>
                  </a:lnTo>
                  <a:cubicBezTo>
                    <a:pt x="6534790" y="6659378"/>
                    <a:pt x="6591336" y="6616237"/>
                    <a:pt x="6647884" y="6572752"/>
                  </a:cubicBezTo>
                  <a:cubicBezTo>
                    <a:pt x="6704432" y="6529268"/>
                    <a:pt x="6761151" y="6485095"/>
                    <a:pt x="6817698" y="6440235"/>
                  </a:cubicBezTo>
                  <a:lnTo>
                    <a:pt x="7161451" y="6165232"/>
                  </a:lnTo>
                  <a:close/>
                  <a:moveTo>
                    <a:pt x="1673436" y="0"/>
                  </a:moveTo>
                  <a:lnTo>
                    <a:pt x="2394951" y="0"/>
                  </a:lnTo>
                  <a:lnTo>
                    <a:pt x="2244659" y="100763"/>
                  </a:lnTo>
                  <a:cubicBezTo>
                    <a:pt x="2071051" y="224086"/>
                    <a:pt x="1903860" y="356975"/>
                    <a:pt x="1743903" y="498975"/>
                  </a:cubicBezTo>
                  <a:cubicBezTo>
                    <a:pt x="1533218" y="689638"/>
                    <a:pt x="1339146" y="897902"/>
                    <a:pt x="1163821" y="1121514"/>
                  </a:cubicBezTo>
                  <a:cubicBezTo>
                    <a:pt x="988284" y="1344764"/>
                    <a:pt x="834608" y="1584376"/>
                    <a:pt x="704911" y="1837036"/>
                  </a:cubicBezTo>
                  <a:cubicBezTo>
                    <a:pt x="573950" y="2089059"/>
                    <a:pt x="469577" y="2354041"/>
                    <a:pt x="393472" y="2627669"/>
                  </a:cubicBezTo>
                  <a:cubicBezTo>
                    <a:pt x="318269" y="2902842"/>
                    <a:pt x="280119" y="3186833"/>
                    <a:pt x="280032" y="3472097"/>
                  </a:cubicBezTo>
                  <a:cubicBezTo>
                    <a:pt x="280349" y="3610956"/>
                    <a:pt x="296380" y="3749334"/>
                    <a:pt x="327813" y="3884602"/>
                  </a:cubicBezTo>
                  <a:cubicBezTo>
                    <a:pt x="360878" y="4018046"/>
                    <a:pt x="408244" y="4147540"/>
                    <a:pt x="469096" y="4270809"/>
                  </a:cubicBezTo>
                  <a:cubicBezTo>
                    <a:pt x="499175" y="4332511"/>
                    <a:pt x="532347" y="4393012"/>
                    <a:pt x="567581" y="4452482"/>
                  </a:cubicBezTo>
                  <a:cubicBezTo>
                    <a:pt x="602815" y="4511953"/>
                    <a:pt x="641144" y="4570562"/>
                    <a:pt x="680677" y="4628484"/>
                  </a:cubicBezTo>
                  <a:cubicBezTo>
                    <a:pt x="760771" y="4743985"/>
                    <a:pt x="849802" y="4856048"/>
                    <a:pt x="941928" y="4968628"/>
                  </a:cubicBezTo>
                  <a:cubicBezTo>
                    <a:pt x="1034055" y="5081206"/>
                    <a:pt x="1130994" y="5193958"/>
                    <a:pt x="1224665" y="5311349"/>
                  </a:cubicBezTo>
                  <a:cubicBezTo>
                    <a:pt x="1271987" y="5369787"/>
                    <a:pt x="1318853" y="5429429"/>
                    <a:pt x="1365259" y="5490273"/>
                  </a:cubicBezTo>
                  <a:lnTo>
                    <a:pt x="1432808" y="5577931"/>
                  </a:lnTo>
                  <a:cubicBezTo>
                    <a:pt x="1454979" y="5605947"/>
                    <a:pt x="1476121" y="5634821"/>
                    <a:pt x="1498980" y="5662148"/>
                  </a:cubicBezTo>
                  <a:cubicBezTo>
                    <a:pt x="1676323" y="5880038"/>
                    <a:pt x="1866158" y="6087441"/>
                    <a:pt x="2067548" y="6283312"/>
                  </a:cubicBezTo>
                  <a:cubicBezTo>
                    <a:pt x="2166203" y="6379907"/>
                    <a:pt x="2266974" y="6473064"/>
                    <a:pt x="2369879" y="6562782"/>
                  </a:cubicBezTo>
                  <a:cubicBezTo>
                    <a:pt x="2473005" y="6652331"/>
                    <a:pt x="2577677" y="6738957"/>
                    <a:pt x="2686645" y="6820598"/>
                  </a:cubicBezTo>
                  <a:lnTo>
                    <a:pt x="2738907" y="6857999"/>
                  </a:lnTo>
                  <a:lnTo>
                    <a:pt x="1731787" y="6857999"/>
                  </a:lnTo>
                  <a:lnTo>
                    <a:pt x="1607949" y="6732770"/>
                  </a:lnTo>
                  <a:cubicBezTo>
                    <a:pt x="1501232" y="6617903"/>
                    <a:pt x="1401421" y="6496799"/>
                    <a:pt x="1309057" y="6370109"/>
                  </a:cubicBezTo>
                  <a:cubicBezTo>
                    <a:pt x="1217103" y="6244469"/>
                    <a:pt x="1129618" y="6116590"/>
                    <a:pt x="1048147" y="5986138"/>
                  </a:cubicBezTo>
                  <a:cubicBezTo>
                    <a:pt x="1027179" y="5953825"/>
                    <a:pt x="1007414" y="5920996"/>
                    <a:pt x="987131" y="5888512"/>
                  </a:cubicBezTo>
                  <a:lnTo>
                    <a:pt x="928866" y="5793463"/>
                  </a:lnTo>
                  <a:cubicBezTo>
                    <a:pt x="891568" y="5732276"/>
                    <a:pt x="852725" y="5671260"/>
                    <a:pt x="813708" y="5609556"/>
                  </a:cubicBezTo>
                  <a:lnTo>
                    <a:pt x="574972" y="5231598"/>
                  </a:lnTo>
                  <a:cubicBezTo>
                    <a:pt x="495221" y="5103551"/>
                    <a:pt x="416158" y="4971549"/>
                    <a:pt x="342424" y="4834048"/>
                  </a:cubicBezTo>
                  <a:cubicBezTo>
                    <a:pt x="305641" y="4765298"/>
                    <a:pt x="270236" y="4695343"/>
                    <a:pt x="237579" y="4623500"/>
                  </a:cubicBezTo>
                  <a:cubicBezTo>
                    <a:pt x="204922" y="4551655"/>
                    <a:pt x="175187" y="4478607"/>
                    <a:pt x="148373" y="4404356"/>
                  </a:cubicBezTo>
                  <a:cubicBezTo>
                    <a:pt x="121561" y="4330107"/>
                    <a:pt x="99046" y="4252934"/>
                    <a:pt x="79623" y="4175762"/>
                  </a:cubicBezTo>
                  <a:cubicBezTo>
                    <a:pt x="70514" y="4136916"/>
                    <a:pt x="61577" y="4098245"/>
                    <a:pt x="54185" y="4059229"/>
                  </a:cubicBezTo>
                  <a:lnTo>
                    <a:pt x="43013" y="4000790"/>
                  </a:lnTo>
                  <a:lnTo>
                    <a:pt x="33734" y="3942180"/>
                  </a:lnTo>
                  <a:cubicBezTo>
                    <a:pt x="10461" y="3786581"/>
                    <a:pt x="-801" y="3629416"/>
                    <a:pt x="45" y="3472097"/>
                  </a:cubicBezTo>
                  <a:cubicBezTo>
                    <a:pt x="863" y="3164748"/>
                    <a:pt x="32824" y="2858275"/>
                    <a:pt x="95436" y="2557372"/>
                  </a:cubicBezTo>
                  <a:cubicBezTo>
                    <a:pt x="157549" y="2255281"/>
                    <a:pt x="253728" y="1961216"/>
                    <a:pt x="382126" y="1680799"/>
                  </a:cubicBezTo>
                  <a:cubicBezTo>
                    <a:pt x="639940" y="1120482"/>
                    <a:pt x="1015492" y="619117"/>
                    <a:pt x="1457043" y="192176"/>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A77FC097-E4F2-4A45-82E8-3808FA553C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0650" y="-5799"/>
              <a:ext cx="7291350" cy="6858000"/>
            </a:xfrm>
            <a:custGeom>
              <a:avLst/>
              <a:gdLst>
                <a:gd name="connsiteX0" fmla="*/ 7291350 w 7291350"/>
                <a:gd name="connsiteY0" fmla="*/ 5718699 h 6858000"/>
                <a:gd name="connsiteX1" fmla="*/ 7291350 w 7291350"/>
                <a:gd name="connsiteY1" fmla="*/ 6806115 h 6858000"/>
                <a:gd name="connsiteX2" fmla="*/ 7224124 w 7291350"/>
                <a:gd name="connsiteY2" fmla="*/ 6858000 h 6858000"/>
                <a:gd name="connsiteX3" fmla="*/ 5607142 w 7291350"/>
                <a:gd name="connsiteY3" fmla="*/ 6858000 h 6858000"/>
                <a:gd name="connsiteX4" fmla="*/ 5736072 w 7291350"/>
                <a:gd name="connsiteY4" fmla="*/ 6801170 h 6858000"/>
                <a:gd name="connsiteX5" fmla="*/ 6949826 w 7291350"/>
                <a:gd name="connsiteY5" fmla="*/ 5983707 h 6858000"/>
                <a:gd name="connsiteX6" fmla="*/ 7220703 w 7291350"/>
                <a:gd name="connsiteY6" fmla="*/ 5773675 h 6858000"/>
                <a:gd name="connsiteX7" fmla="*/ 7218419 w 7291350"/>
                <a:gd name="connsiteY7" fmla="*/ 0 h 6858000"/>
                <a:gd name="connsiteX8" fmla="*/ 7291350 w 7291350"/>
                <a:gd name="connsiteY8" fmla="*/ 0 h 6858000"/>
                <a:gd name="connsiteX9" fmla="*/ 7291350 w 7291350"/>
                <a:gd name="connsiteY9" fmla="*/ 50138 h 6858000"/>
                <a:gd name="connsiteX10" fmla="*/ 1797607 w 7291350"/>
                <a:gd name="connsiteY10" fmla="*/ 0 h 6858000"/>
                <a:gd name="connsiteX11" fmla="*/ 3385676 w 7291350"/>
                <a:gd name="connsiteY11" fmla="*/ 0 h 6858000"/>
                <a:gd name="connsiteX12" fmla="*/ 3360567 w 7291350"/>
                <a:gd name="connsiteY12" fmla="*/ 11552 h 6858000"/>
                <a:gd name="connsiteX13" fmla="*/ 2267395 w 7291350"/>
                <a:gd name="connsiteY13" fmla="*/ 725831 h 6858000"/>
                <a:gd name="connsiteX14" fmla="*/ 1234074 w 7291350"/>
                <a:gd name="connsiteY14" fmla="*/ 2007171 h 6858000"/>
                <a:gd name="connsiteX15" fmla="*/ 859383 w 7291350"/>
                <a:gd name="connsiteY15" fmla="*/ 3498372 h 6858000"/>
                <a:gd name="connsiteX16" fmla="*/ 1479513 w 7291350"/>
                <a:gd name="connsiteY16" fmla="*/ 4883182 h 6858000"/>
                <a:gd name="connsiteX17" fmla="*/ 1791985 w 7291350"/>
                <a:gd name="connsiteY17" fmla="*/ 5322671 h 6858000"/>
                <a:gd name="connsiteX18" fmla="*/ 3397295 w 7291350"/>
                <a:gd name="connsiteY18" fmla="*/ 6784567 h 6858000"/>
                <a:gd name="connsiteX19" fmla="*/ 3590446 w 7291350"/>
                <a:gd name="connsiteY19" fmla="*/ 6858000 h 6858000"/>
                <a:gd name="connsiteX20" fmla="*/ 1970757 w 7291350"/>
                <a:gd name="connsiteY20" fmla="*/ 6858000 h 6858000"/>
                <a:gd name="connsiteX21" fmla="*/ 1735872 w 7291350"/>
                <a:gd name="connsiteY21" fmla="*/ 6627685 h 6858000"/>
                <a:gd name="connsiteX22" fmla="*/ 1080932 w 7291350"/>
                <a:gd name="connsiteY22" fmla="*/ 5805127 h 6858000"/>
                <a:gd name="connsiteX23" fmla="*/ 0 w 7291350"/>
                <a:gd name="connsiteY23" fmla="*/ 3498372 h 6858000"/>
                <a:gd name="connsiteX24" fmla="*/ 1708174 w 7291350"/>
                <a:gd name="connsiteY24" fmla="*/ 733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91350" h="6858000">
                  <a:moveTo>
                    <a:pt x="7291350" y="5718699"/>
                  </a:moveTo>
                  <a:lnTo>
                    <a:pt x="7291350" y="6806115"/>
                  </a:lnTo>
                  <a:lnTo>
                    <a:pt x="7224124" y="6858000"/>
                  </a:lnTo>
                  <a:lnTo>
                    <a:pt x="5607142" y="6858000"/>
                  </a:lnTo>
                  <a:lnTo>
                    <a:pt x="5736072" y="6801170"/>
                  </a:lnTo>
                  <a:cubicBezTo>
                    <a:pt x="6122313" y="6616106"/>
                    <a:pt x="6503069" y="6332805"/>
                    <a:pt x="6949826" y="5983707"/>
                  </a:cubicBezTo>
                  <a:cubicBezTo>
                    <a:pt x="7041094" y="5912378"/>
                    <a:pt x="7132358" y="5842426"/>
                    <a:pt x="7220703" y="5773675"/>
                  </a:cubicBezTo>
                  <a:close/>
                  <a:moveTo>
                    <a:pt x="7218419" y="0"/>
                  </a:moveTo>
                  <a:lnTo>
                    <a:pt x="7291350" y="0"/>
                  </a:lnTo>
                  <a:lnTo>
                    <a:pt x="7291350" y="50138"/>
                  </a:lnTo>
                  <a:close/>
                  <a:moveTo>
                    <a:pt x="1797607" y="0"/>
                  </a:moveTo>
                  <a:lnTo>
                    <a:pt x="3385676" y="0"/>
                  </a:lnTo>
                  <a:lnTo>
                    <a:pt x="3360567" y="11552"/>
                  </a:lnTo>
                  <a:cubicBezTo>
                    <a:pt x="2968013" y="202286"/>
                    <a:pt x="2600620" y="442170"/>
                    <a:pt x="2267395" y="725831"/>
                  </a:cubicBezTo>
                  <a:cubicBezTo>
                    <a:pt x="1824986" y="1104820"/>
                    <a:pt x="1477279" y="1536057"/>
                    <a:pt x="1234074" y="2007171"/>
                  </a:cubicBezTo>
                  <a:cubicBezTo>
                    <a:pt x="985368" y="2488770"/>
                    <a:pt x="859383" y="2990476"/>
                    <a:pt x="859383" y="3498372"/>
                  </a:cubicBezTo>
                  <a:cubicBezTo>
                    <a:pt x="859383" y="4010222"/>
                    <a:pt x="1060651" y="4308942"/>
                    <a:pt x="1479513" y="4883182"/>
                  </a:cubicBezTo>
                  <a:cubicBezTo>
                    <a:pt x="1580577" y="5021714"/>
                    <a:pt x="1685078" y="5164888"/>
                    <a:pt x="1791985" y="5322671"/>
                  </a:cubicBezTo>
                  <a:cubicBezTo>
                    <a:pt x="2283419" y="6046950"/>
                    <a:pt x="2796809" y="6521439"/>
                    <a:pt x="3397295" y="6784567"/>
                  </a:cubicBezTo>
                  <a:lnTo>
                    <a:pt x="3590446" y="6858000"/>
                  </a:lnTo>
                  <a:lnTo>
                    <a:pt x="1970757" y="6858000"/>
                  </a:lnTo>
                  <a:lnTo>
                    <a:pt x="1735872" y="6627685"/>
                  </a:lnTo>
                  <a:cubicBezTo>
                    <a:pt x="1502484" y="6382823"/>
                    <a:pt x="1285774" y="6107254"/>
                    <a:pt x="1080932" y="5805127"/>
                  </a:cubicBezTo>
                  <a:cubicBezTo>
                    <a:pt x="556365" y="5032027"/>
                    <a:pt x="0" y="4501616"/>
                    <a:pt x="0" y="3498372"/>
                  </a:cubicBezTo>
                  <a:cubicBezTo>
                    <a:pt x="0" y="2160829"/>
                    <a:pt x="685186" y="949872"/>
                    <a:pt x="1708174" y="7330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7">
              <a:extLst>
                <a:ext uri="{FF2B5EF4-FFF2-40B4-BE49-F238E27FC236}">
                  <a16:creationId xmlns:a16="http://schemas.microsoft.com/office/drawing/2014/main" id="{D0DF88B0-FA8A-47F5-8EAC-1880B1A51B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2894" y="-5799"/>
              <a:ext cx="7269107" cy="6858000"/>
            </a:xfrm>
            <a:custGeom>
              <a:avLst/>
              <a:gdLst>
                <a:gd name="connsiteX0" fmla="*/ 7269107 w 7269107"/>
                <a:gd name="connsiteY0" fmla="*/ 5518449 h 6858000"/>
                <a:gd name="connsiteX1" fmla="*/ 7269107 w 7269107"/>
                <a:gd name="connsiteY1" fmla="*/ 6823281 h 6858000"/>
                <a:gd name="connsiteX2" fmla="*/ 7224122 w 7269107"/>
                <a:gd name="connsiteY2" fmla="*/ 6858000 h 6858000"/>
                <a:gd name="connsiteX3" fmla="*/ 4927054 w 7269107"/>
                <a:gd name="connsiteY3" fmla="*/ 6858000 h 6858000"/>
                <a:gd name="connsiteX4" fmla="*/ 4982167 w 7269107"/>
                <a:gd name="connsiteY4" fmla="*/ 6852876 h 6858000"/>
                <a:gd name="connsiteX5" fmla="*/ 5743768 w 7269107"/>
                <a:gd name="connsiteY5" fmla="*/ 6606245 h 6858000"/>
                <a:gd name="connsiteX6" fmla="*/ 6843778 w 7269107"/>
                <a:gd name="connsiteY6" fmla="*/ 5848440 h 6858000"/>
                <a:gd name="connsiteX7" fmla="*/ 7115515 w 7269107"/>
                <a:gd name="connsiteY7" fmla="*/ 5637891 h 6858000"/>
                <a:gd name="connsiteX8" fmla="*/ 6870111 w 7269107"/>
                <a:gd name="connsiteY8" fmla="*/ 0 h 6858000"/>
                <a:gd name="connsiteX9" fmla="*/ 7269107 w 7269107"/>
                <a:gd name="connsiteY9" fmla="*/ 0 h 6858000"/>
                <a:gd name="connsiteX10" fmla="*/ 7269107 w 7269107"/>
                <a:gd name="connsiteY10" fmla="*/ 243137 h 6858000"/>
                <a:gd name="connsiteX11" fmla="*/ 7089989 w 7269107"/>
                <a:gd name="connsiteY11" fmla="*/ 119955 h 6858000"/>
                <a:gd name="connsiteX12" fmla="*/ 6952948 w 7269107"/>
                <a:gd name="connsiteY12" fmla="*/ 41521 h 6858000"/>
                <a:gd name="connsiteX13" fmla="*/ 1797606 w 7269107"/>
                <a:gd name="connsiteY13" fmla="*/ 0 h 6858000"/>
                <a:gd name="connsiteX14" fmla="*/ 3815328 w 7269107"/>
                <a:gd name="connsiteY14" fmla="*/ 0 h 6858000"/>
                <a:gd name="connsiteX15" fmla="*/ 3627371 w 7269107"/>
                <a:gd name="connsiteY15" fmla="*/ 77142 h 6858000"/>
                <a:gd name="connsiteX16" fmla="*/ 2379115 w 7269107"/>
                <a:gd name="connsiteY16" fmla="*/ 856285 h 6858000"/>
                <a:gd name="connsiteX17" fmla="*/ 1386699 w 7269107"/>
                <a:gd name="connsiteY17" fmla="*/ 2086062 h 6858000"/>
                <a:gd name="connsiteX18" fmla="*/ 1031258 w 7269107"/>
                <a:gd name="connsiteY18" fmla="*/ 3498372 h 6858000"/>
                <a:gd name="connsiteX19" fmla="*/ 1618904 w 7269107"/>
                <a:gd name="connsiteY19" fmla="*/ 4781604 h 6858000"/>
                <a:gd name="connsiteX20" fmla="*/ 1934812 w 7269107"/>
                <a:gd name="connsiteY20" fmla="*/ 5225904 h 6858000"/>
                <a:gd name="connsiteX21" fmla="*/ 3140010 w 7269107"/>
                <a:gd name="connsiteY21" fmla="*/ 6456196 h 6858000"/>
                <a:gd name="connsiteX22" fmla="*/ 4281662 w 7269107"/>
                <a:gd name="connsiteY22" fmla="*/ 6843305 h 6858000"/>
                <a:gd name="connsiteX23" fmla="*/ 4449058 w 7269107"/>
                <a:gd name="connsiteY23" fmla="*/ 6858000 h 6858000"/>
                <a:gd name="connsiteX24" fmla="*/ 1970756 w 7269107"/>
                <a:gd name="connsiteY24" fmla="*/ 6858000 h 6858000"/>
                <a:gd name="connsiteX25" fmla="*/ 1735871 w 7269107"/>
                <a:gd name="connsiteY25" fmla="*/ 6627685 h 6858000"/>
                <a:gd name="connsiteX26" fmla="*/ 1080930 w 7269107"/>
                <a:gd name="connsiteY26" fmla="*/ 5805127 h 6858000"/>
                <a:gd name="connsiteX27" fmla="*/ 0 w 7269107"/>
                <a:gd name="connsiteY27" fmla="*/ 3498372 h 6858000"/>
                <a:gd name="connsiteX28" fmla="*/ 1708172 w 7269107"/>
                <a:gd name="connsiteY28" fmla="*/ 733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269107" h="6858000">
                  <a:moveTo>
                    <a:pt x="7269107" y="5518449"/>
                  </a:moveTo>
                  <a:lnTo>
                    <a:pt x="7269107" y="6823281"/>
                  </a:lnTo>
                  <a:lnTo>
                    <a:pt x="7224122" y="6858000"/>
                  </a:lnTo>
                  <a:lnTo>
                    <a:pt x="4927054" y="6858000"/>
                  </a:lnTo>
                  <a:lnTo>
                    <a:pt x="4982167" y="6852876"/>
                  </a:lnTo>
                  <a:cubicBezTo>
                    <a:pt x="5236517" y="6821036"/>
                    <a:pt x="5483373" y="6740566"/>
                    <a:pt x="5743768" y="6606245"/>
                  </a:cubicBezTo>
                  <a:cubicBezTo>
                    <a:pt x="6099551" y="6422337"/>
                    <a:pt x="6452586" y="6154209"/>
                    <a:pt x="6843778" y="5848440"/>
                  </a:cubicBezTo>
                  <a:cubicBezTo>
                    <a:pt x="6935559" y="5776768"/>
                    <a:pt x="7026997" y="5706642"/>
                    <a:pt x="7115515" y="5637891"/>
                  </a:cubicBezTo>
                  <a:close/>
                  <a:moveTo>
                    <a:pt x="6870111" y="0"/>
                  </a:moveTo>
                  <a:lnTo>
                    <a:pt x="7269107" y="0"/>
                  </a:lnTo>
                  <a:lnTo>
                    <a:pt x="7269107" y="243137"/>
                  </a:lnTo>
                  <a:lnTo>
                    <a:pt x="7089989" y="119955"/>
                  </a:lnTo>
                  <a:cubicBezTo>
                    <a:pt x="7045081" y="92581"/>
                    <a:pt x="6999384" y="66425"/>
                    <a:pt x="6952948" y="41521"/>
                  </a:cubicBezTo>
                  <a:close/>
                  <a:moveTo>
                    <a:pt x="1797606" y="0"/>
                  </a:moveTo>
                  <a:lnTo>
                    <a:pt x="3815328" y="0"/>
                  </a:lnTo>
                  <a:lnTo>
                    <a:pt x="3627371" y="77142"/>
                  </a:lnTo>
                  <a:cubicBezTo>
                    <a:pt x="3175548" y="273822"/>
                    <a:pt x="2754868" y="536281"/>
                    <a:pt x="2379115" y="856285"/>
                  </a:cubicBezTo>
                  <a:cubicBezTo>
                    <a:pt x="1959736" y="1215679"/>
                    <a:pt x="1616497" y="1640901"/>
                    <a:pt x="1386699" y="2086062"/>
                  </a:cubicBezTo>
                  <a:cubicBezTo>
                    <a:pt x="1151572" y="2543083"/>
                    <a:pt x="1031258" y="3018150"/>
                    <a:pt x="1031258" y="3498372"/>
                  </a:cubicBezTo>
                  <a:cubicBezTo>
                    <a:pt x="1031258" y="3957455"/>
                    <a:pt x="1211213" y="4223692"/>
                    <a:pt x="1618904" y="4781604"/>
                  </a:cubicBezTo>
                  <a:cubicBezTo>
                    <a:pt x="1720826" y="4921339"/>
                    <a:pt x="1826186" y="5065887"/>
                    <a:pt x="1934812" y="5225904"/>
                  </a:cubicBezTo>
                  <a:cubicBezTo>
                    <a:pt x="2318957" y="5792064"/>
                    <a:pt x="2713069" y="6194600"/>
                    <a:pt x="3140010" y="6456196"/>
                  </a:cubicBezTo>
                  <a:cubicBezTo>
                    <a:pt x="3479423" y="6664512"/>
                    <a:pt x="3855769" y="6792387"/>
                    <a:pt x="4281662" y="6843305"/>
                  </a:cubicBezTo>
                  <a:lnTo>
                    <a:pt x="4449058" y="6858000"/>
                  </a:lnTo>
                  <a:lnTo>
                    <a:pt x="1970756" y="6858000"/>
                  </a:lnTo>
                  <a:lnTo>
                    <a:pt x="1735871" y="6627685"/>
                  </a:lnTo>
                  <a:cubicBezTo>
                    <a:pt x="1502482" y="6382823"/>
                    <a:pt x="1285773" y="6107254"/>
                    <a:pt x="1080930" y="5805127"/>
                  </a:cubicBezTo>
                  <a:cubicBezTo>
                    <a:pt x="556364" y="5032027"/>
                    <a:pt x="0" y="4501616"/>
                    <a:pt x="0" y="3498372"/>
                  </a:cubicBezTo>
                  <a:cubicBezTo>
                    <a:pt x="0" y="2160829"/>
                    <a:pt x="685185" y="949872"/>
                    <a:pt x="1708172" y="73302"/>
                  </a:cubicBezTo>
                  <a:close/>
                </a:path>
              </a:pathLst>
            </a:custGeom>
            <a:gradFill>
              <a:gsLst>
                <a:gs pos="2000">
                  <a:schemeClr val="bg1">
                    <a:alpha val="10000"/>
                  </a:schemeClr>
                </a:gs>
                <a:gs pos="5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Subtitle 2"/>
          <p:cNvSpPr>
            <a:spLocks noGrp="1"/>
          </p:cNvSpPr>
          <p:nvPr>
            <p:ph type="subTitle" idx="1"/>
          </p:nvPr>
        </p:nvSpPr>
        <p:spPr>
          <a:xfrm>
            <a:off x="4974609" y="1032987"/>
            <a:ext cx="3689331" cy="4792027"/>
          </a:xfrm>
        </p:spPr>
        <p:txBody>
          <a:bodyPr vert="horz" lIns="91440" tIns="45720" rIns="91440" bIns="45720" rtlCol="0" anchor="ctr">
            <a:normAutofit/>
          </a:bodyPr>
          <a:lstStyle/>
          <a:p>
            <a:pPr indent="-228600" algn="l">
              <a:buFont typeface="Arial" panose="020B0604020202020204" pitchFamily="34" charset="0"/>
              <a:buChar char="•"/>
            </a:pPr>
            <a:endParaRPr lang="en-US" sz="1700" u="sng" dirty="0">
              <a:solidFill>
                <a:schemeClr val="tx2"/>
              </a:solidFill>
            </a:endParaRPr>
          </a:p>
          <a:p>
            <a:pPr algn="l"/>
            <a:r>
              <a:rPr lang="en-US" sz="1700" u="sng" dirty="0">
                <a:solidFill>
                  <a:schemeClr val="tx2"/>
                </a:solidFill>
              </a:rPr>
              <a:t>Team Members:</a:t>
            </a:r>
          </a:p>
          <a:p>
            <a:pPr indent="-228600" algn="l">
              <a:buFont typeface="Arial" panose="020B0604020202020204" pitchFamily="34" charset="0"/>
              <a:buChar char="•"/>
            </a:pPr>
            <a:r>
              <a:rPr lang="en-US" sz="1700" dirty="0">
                <a:solidFill>
                  <a:schemeClr val="tx2"/>
                </a:solidFill>
              </a:rPr>
              <a:t>Daniel </a:t>
            </a:r>
            <a:r>
              <a:rPr lang="en-US" sz="1700" dirty="0" err="1">
                <a:solidFill>
                  <a:schemeClr val="tx2"/>
                </a:solidFill>
              </a:rPr>
              <a:t>Budhram</a:t>
            </a:r>
            <a:endParaRPr lang="en-US" sz="1700" dirty="0">
              <a:solidFill>
                <a:schemeClr val="tx2"/>
              </a:solidFill>
            </a:endParaRPr>
          </a:p>
          <a:p>
            <a:pPr indent="-228600" algn="l">
              <a:buFont typeface="Arial" panose="020B0604020202020204" pitchFamily="34" charset="0"/>
              <a:buChar char="•"/>
            </a:pPr>
            <a:r>
              <a:rPr lang="en-US" sz="1700" dirty="0">
                <a:solidFill>
                  <a:schemeClr val="tx2"/>
                </a:solidFill>
              </a:rPr>
              <a:t>Daniel </a:t>
            </a:r>
            <a:r>
              <a:rPr lang="en-US" sz="1700" dirty="0" err="1">
                <a:solidFill>
                  <a:schemeClr val="tx2"/>
                </a:solidFill>
              </a:rPr>
              <a:t>Espin</a:t>
            </a:r>
            <a:endParaRPr lang="en-US" sz="1700" dirty="0">
              <a:solidFill>
                <a:schemeClr val="tx2"/>
              </a:solidFill>
            </a:endParaRPr>
          </a:p>
          <a:p>
            <a:pPr indent="-228600" algn="l">
              <a:buFont typeface="Arial" panose="020B0604020202020204" pitchFamily="34" charset="0"/>
              <a:buChar char="•"/>
            </a:pPr>
            <a:r>
              <a:rPr lang="en-US" sz="1700" dirty="0">
                <a:solidFill>
                  <a:schemeClr val="tx2"/>
                </a:solidFill>
              </a:rPr>
              <a:t>Austin Rodriguez</a:t>
            </a:r>
          </a:p>
          <a:p>
            <a:pPr indent="-228600" algn="l">
              <a:buFont typeface="Arial" panose="020B0604020202020204" pitchFamily="34" charset="0"/>
              <a:buChar char="•"/>
            </a:pPr>
            <a:r>
              <a:rPr lang="en-US" sz="1700" dirty="0">
                <a:solidFill>
                  <a:schemeClr val="tx2"/>
                </a:solidFill>
              </a:rPr>
              <a:t>Gregg </a:t>
            </a:r>
            <a:r>
              <a:rPr lang="en-US" sz="1700" dirty="0" err="1">
                <a:solidFill>
                  <a:schemeClr val="tx2"/>
                </a:solidFill>
              </a:rPr>
              <a:t>Saldutti</a:t>
            </a:r>
            <a:endParaRPr lang="en-US" sz="1700" dirty="0">
              <a:solidFill>
                <a:schemeClr val="tx2"/>
              </a:solidFill>
            </a:endParaRPr>
          </a:p>
          <a:p>
            <a:pPr indent="-228600" algn="l">
              <a:buFont typeface="Arial" panose="020B0604020202020204" pitchFamily="34" charset="0"/>
              <a:buChar char="•"/>
            </a:pPr>
            <a:r>
              <a:rPr lang="en-US" sz="1700" dirty="0">
                <a:solidFill>
                  <a:schemeClr val="tx2"/>
                </a:solidFill>
              </a:rPr>
              <a:t>Rochelle Williams</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B192E"/>
        </a:solidFill>
        <a:effectLst/>
      </p:bgPr>
    </p:bg>
    <p:spTree>
      <p:nvGrpSpPr>
        <p:cNvPr id="1" name=""/>
        <p:cNvGrpSpPr/>
        <p:nvPr/>
      </p:nvGrpSpPr>
      <p:grpSpPr>
        <a:xfrm>
          <a:off x="0" y="0"/>
          <a:ext cx="0" cy="0"/>
          <a:chOff x="0" y="0"/>
          <a:chExt cx="0" cy="0"/>
        </a:xfrm>
      </p:grpSpPr>
      <p:sp>
        <p:nvSpPr>
          <p:cNvPr id="306" name="Footer Placeholder 2"/>
          <p:cNvSpPr txBox="1"/>
          <p:nvPr/>
        </p:nvSpPr>
        <p:spPr>
          <a:xfrm>
            <a:off x="2519362" y="5737659"/>
            <a:ext cx="4784409" cy="11541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0" tIns="0" rIns="0" bIns="0" anchor="ctr">
            <a:spAutoFit/>
          </a:bodyPr>
          <a:lstStyle>
            <a:lvl1pPr>
              <a:defRPr sz="1000">
                <a:solidFill>
                  <a:srgbClr val="A6A6A6">
                    <a:alpha val="80000"/>
                  </a:srgbClr>
                </a:solidFill>
              </a:defRPr>
            </a:lvl1pPr>
          </a:lstStyle>
          <a:p>
            <a:r>
              <a:rPr sz="750"/>
              <a:t>Sample Footer Text</a:t>
            </a:r>
          </a:p>
        </p:txBody>
      </p:sp>
      <p:sp>
        <p:nvSpPr>
          <p:cNvPr id="307" name="Freeform: Shape 33"/>
          <p:cNvSpPr/>
          <p:nvPr/>
        </p:nvSpPr>
        <p:spPr>
          <a:xfrm rot="2700000">
            <a:off x="459334" y="1218666"/>
            <a:ext cx="810001" cy="94721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287" y="15923"/>
                </a:lnTo>
                <a:lnTo>
                  <a:pt x="21381" y="16052"/>
                </a:lnTo>
                <a:cubicBezTo>
                  <a:pt x="21524" y="16352"/>
                  <a:pt x="21600" y="16663"/>
                  <a:pt x="21600" y="16982"/>
                </a:cubicBezTo>
                <a:cubicBezTo>
                  <a:pt x="21600" y="19533"/>
                  <a:pt x="16765" y="21600"/>
                  <a:pt x="10800" y="21600"/>
                </a:cubicBezTo>
                <a:cubicBezTo>
                  <a:pt x="4835" y="21600"/>
                  <a:pt x="0" y="19533"/>
                  <a:pt x="0" y="16982"/>
                </a:cubicBezTo>
                <a:cubicBezTo>
                  <a:pt x="0" y="16663"/>
                  <a:pt x="76" y="16352"/>
                  <a:pt x="219" y="16052"/>
                </a:cubicBezTo>
                <a:lnTo>
                  <a:pt x="313" y="15923"/>
                </a:lnTo>
                <a:lnTo>
                  <a:pt x="10800" y="0"/>
                </a:lnTo>
                <a:close/>
              </a:path>
            </a:pathLst>
          </a:custGeom>
          <a:gradFill>
            <a:gsLst>
              <a:gs pos="30000">
                <a:srgbClr val="2C284A"/>
              </a:gs>
              <a:gs pos="40000">
                <a:srgbClr val="454075"/>
              </a:gs>
              <a:gs pos="60000">
                <a:srgbClr val="2C284A"/>
              </a:gs>
              <a:gs pos="100000">
                <a:srgbClr val="1B192E"/>
              </a:gs>
            </a:gsLst>
            <a:lin ang="600000"/>
          </a:gradFill>
          <a:ln w="12700">
            <a:miter lim="400000"/>
          </a:ln>
        </p:spPr>
        <p:txBody>
          <a:bodyPr lIns="34289" rIns="34289" anchor="ctr"/>
          <a:lstStyle/>
          <a:p>
            <a:pPr algn="ctr">
              <a:defRPr>
                <a:solidFill>
                  <a:srgbClr val="FFFFFF"/>
                </a:solidFill>
              </a:defRPr>
            </a:pPr>
            <a:endParaRPr sz="1350"/>
          </a:p>
        </p:txBody>
      </p:sp>
      <p:sp>
        <p:nvSpPr>
          <p:cNvPr id="308" name="Oval 35"/>
          <p:cNvSpPr/>
          <p:nvPr/>
        </p:nvSpPr>
        <p:spPr>
          <a:xfrm rot="8100000">
            <a:off x="470134" y="1478971"/>
            <a:ext cx="405000" cy="810001"/>
          </a:xfrm>
          <a:prstGeom prst="ellipse">
            <a:avLst/>
          </a:prstGeom>
          <a:gradFill>
            <a:gsLst>
              <a:gs pos="50000">
                <a:srgbClr val="23213C"/>
              </a:gs>
              <a:gs pos="100000">
                <a:srgbClr val="2C284A"/>
              </a:gs>
            </a:gsLst>
            <a:lin ang="5400000"/>
          </a:gradFill>
          <a:ln w="12700">
            <a:miter lim="400000"/>
          </a:ln>
        </p:spPr>
        <p:txBody>
          <a:bodyPr lIns="34289" rIns="34289" anchor="ctr"/>
          <a:lstStyle/>
          <a:p>
            <a:pPr algn="ctr">
              <a:defRPr>
                <a:solidFill>
                  <a:srgbClr val="FFFFFF"/>
                </a:solidFill>
              </a:defRPr>
            </a:pPr>
            <a:endParaRPr sz="1350"/>
          </a:p>
        </p:txBody>
      </p:sp>
      <p:sp>
        <p:nvSpPr>
          <p:cNvPr id="309" name="Oval 37"/>
          <p:cNvSpPr/>
          <p:nvPr/>
        </p:nvSpPr>
        <p:spPr>
          <a:xfrm>
            <a:off x="1350602" y="2711892"/>
            <a:ext cx="270001" cy="270001"/>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grpSp>
        <p:nvGrpSpPr>
          <p:cNvPr id="314" name="Group 39"/>
          <p:cNvGrpSpPr/>
          <p:nvPr/>
        </p:nvGrpSpPr>
        <p:grpSpPr>
          <a:xfrm>
            <a:off x="969370" y="4082105"/>
            <a:ext cx="1562915" cy="1562915"/>
            <a:chOff x="0" y="0"/>
            <a:chExt cx="2083885" cy="2083885"/>
          </a:xfrm>
        </p:grpSpPr>
        <p:sp>
          <p:nvSpPr>
            <p:cNvPr id="310" name="Freeform: Shape 40"/>
            <p:cNvSpPr/>
            <p:nvPr/>
          </p:nvSpPr>
          <p:spPr>
            <a:xfrm rot="8100000" flipH="1">
              <a:off x="163491" y="634348"/>
              <a:ext cx="1853970" cy="92698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1B192E"/>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311" name="Freeform: Shape 41"/>
            <p:cNvSpPr/>
            <p:nvPr/>
          </p:nvSpPr>
          <p:spPr>
            <a:xfrm rot="8100000" flipH="1">
              <a:off x="114958" y="495397"/>
              <a:ext cx="1853970" cy="109309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7771B2">
                <a:alpha val="40000"/>
              </a:srgbClr>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312" name="Oval 42"/>
            <p:cNvSpPr/>
            <p:nvPr/>
          </p:nvSpPr>
          <p:spPr>
            <a:xfrm rot="2700000" flipH="1">
              <a:off x="1198230" y="44825"/>
              <a:ext cx="107099" cy="466591"/>
            </a:xfrm>
            <a:prstGeom prst="ellipse">
              <a:avLst/>
            </a:prstGeom>
            <a:solidFill>
              <a:srgbClr val="2C284A"/>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313" name="Oval 43"/>
            <p:cNvSpPr/>
            <p:nvPr/>
          </p:nvSpPr>
          <p:spPr>
            <a:xfrm rot="2700000" flipH="1">
              <a:off x="217204" y="1025851"/>
              <a:ext cx="107099" cy="466591"/>
            </a:xfrm>
            <a:prstGeom prst="ellipse">
              <a:avLst/>
            </a:prstGeom>
            <a:solidFill>
              <a:srgbClr val="2C284A"/>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grpSp>
      <p:sp>
        <p:nvSpPr>
          <p:cNvPr id="315" name="Rectangle 45"/>
          <p:cNvSpPr/>
          <p:nvPr/>
        </p:nvSpPr>
        <p:spPr>
          <a:xfrm>
            <a:off x="0" y="857250"/>
            <a:ext cx="9144000" cy="5143500"/>
          </a:xfrm>
          <a:prstGeom prst="rect">
            <a:avLst/>
          </a:prstGeom>
          <a:solidFill>
            <a:srgbClr val="1B192E"/>
          </a:solidFill>
          <a:ln w="12700">
            <a:miter lim="400000"/>
          </a:ln>
        </p:spPr>
        <p:txBody>
          <a:bodyPr lIns="34289" rIns="34289" anchor="ctr"/>
          <a:lstStyle/>
          <a:p>
            <a:pPr algn="ctr">
              <a:defRPr>
                <a:solidFill>
                  <a:srgbClr val="FFFFFF"/>
                </a:solidFill>
              </a:defRPr>
            </a:pPr>
            <a:endParaRPr sz="1350"/>
          </a:p>
        </p:txBody>
      </p:sp>
      <p:grpSp>
        <p:nvGrpSpPr>
          <p:cNvPr id="318" name="Picture Placeholder 7"/>
          <p:cNvGrpSpPr/>
          <p:nvPr/>
        </p:nvGrpSpPr>
        <p:grpSpPr>
          <a:xfrm>
            <a:off x="0" y="857250"/>
            <a:ext cx="9144000" cy="5143500"/>
            <a:chOff x="0" y="0"/>
            <a:chExt cx="12192000" cy="6858000"/>
          </a:xfrm>
        </p:grpSpPr>
        <p:sp>
          <p:nvSpPr>
            <p:cNvPr id="316" name="Rectangle"/>
            <p:cNvSpPr/>
            <p:nvPr/>
          </p:nvSpPr>
          <p:spPr>
            <a:xfrm>
              <a:off x="0" y="0"/>
              <a:ext cx="12192000" cy="6858000"/>
            </a:xfrm>
            <a:prstGeom prst="rect">
              <a:avLst/>
            </a:prstGeom>
            <a:solidFill>
              <a:schemeClr val="accent5"/>
            </a:solidFill>
            <a:ln w="12700" cap="flat">
              <a:noFill/>
              <a:miter lim="400000"/>
            </a:ln>
            <a:effectLst/>
          </p:spPr>
          <p:txBody>
            <a:bodyPr wrap="square" lIns="34289" tIns="34289" rIns="34289" bIns="34289" numCol="1" anchor="ctr">
              <a:noAutofit/>
            </a:bodyPr>
            <a:lstStyle/>
            <a:p>
              <a:endParaRPr sz="1350"/>
            </a:p>
          </p:txBody>
        </p:sp>
        <p:pic>
          <p:nvPicPr>
            <p:cNvPr id="317" name="image10.jpeg" descr="image10.jpeg"/>
            <p:cNvPicPr>
              <a:picLocks noChangeAspect="1"/>
            </p:cNvPicPr>
            <p:nvPr/>
          </p:nvPicPr>
          <p:blipFill>
            <a:blip r:embed="rId2"/>
            <a:stretch>
              <a:fillRect/>
            </a:stretch>
          </p:blipFill>
          <p:spPr>
            <a:xfrm>
              <a:off x="0" y="0"/>
              <a:ext cx="12192000" cy="6858000"/>
            </a:xfrm>
            <a:prstGeom prst="rect">
              <a:avLst/>
            </a:prstGeom>
            <a:ln w="12700" cap="flat">
              <a:noFill/>
              <a:miter lim="400000"/>
            </a:ln>
            <a:effectLst/>
          </p:spPr>
        </p:pic>
      </p:grpSp>
      <p:sp>
        <p:nvSpPr>
          <p:cNvPr id="319" name="Rectangle 47"/>
          <p:cNvSpPr/>
          <p:nvPr/>
        </p:nvSpPr>
        <p:spPr>
          <a:xfrm>
            <a:off x="0" y="5187546"/>
            <a:ext cx="9144000" cy="813204"/>
          </a:xfrm>
          <a:prstGeom prst="rect">
            <a:avLst/>
          </a:prstGeom>
          <a:gradFill>
            <a:gsLst>
              <a:gs pos="28000">
                <a:srgbClr val="1B192E">
                  <a:alpha val="0"/>
                </a:srgbClr>
              </a:gs>
              <a:gs pos="90000">
                <a:srgbClr val="1B192E">
                  <a:alpha val="60000"/>
                </a:srgbClr>
              </a:gs>
            </a:gsLst>
            <a:lin ang="5400000"/>
          </a:gradFill>
          <a:ln w="12700">
            <a:miter lim="400000"/>
          </a:ln>
        </p:spPr>
        <p:txBody>
          <a:bodyPr lIns="34289" rIns="34289" anchor="ctr"/>
          <a:lstStyle/>
          <a:p>
            <a:pPr algn="ctr">
              <a:defRPr>
                <a:solidFill>
                  <a:srgbClr val="FFFFFF"/>
                </a:solidFill>
              </a:defRPr>
            </a:pPr>
            <a:endParaRPr sz="1350"/>
          </a:p>
        </p:txBody>
      </p:sp>
      <p:sp>
        <p:nvSpPr>
          <p:cNvPr id="320" name="Rectangle 49"/>
          <p:cNvSpPr/>
          <p:nvPr/>
        </p:nvSpPr>
        <p:spPr>
          <a:xfrm rot="10800000">
            <a:off x="0" y="857248"/>
            <a:ext cx="6750001" cy="5143499"/>
          </a:xfrm>
          <a:prstGeom prst="rect">
            <a:avLst/>
          </a:prstGeom>
          <a:gradFill>
            <a:gsLst>
              <a:gs pos="0">
                <a:srgbClr val="1B192E">
                  <a:alpha val="0"/>
                </a:srgbClr>
              </a:gs>
              <a:gs pos="50000">
                <a:srgbClr val="1B192E">
                  <a:alpha val="60000"/>
                </a:srgbClr>
              </a:gs>
            </a:gsLst>
          </a:gradFill>
          <a:ln w="12700">
            <a:miter lim="400000"/>
          </a:ln>
        </p:spPr>
        <p:txBody>
          <a:bodyPr lIns="34289" rIns="34289" anchor="ctr"/>
          <a:lstStyle/>
          <a:p>
            <a:pPr algn="ctr">
              <a:defRPr>
                <a:solidFill>
                  <a:srgbClr val="FFFFFF"/>
                </a:solidFill>
              </a:defRPr>
            </a:pPr>
            <a:endParaRPr sz="1350"/>
          </a:p>
        </p:txBody>
      </p:sp>
      <p:sp>
        <p:nvSpPr>
          <p:cNvPr id="321" name="Title 14"/>
          <p:cNvSpPr txBox="1">
            <a:spLocks noGrp="1"/>
          </p:cNvSpPr>
          <p:nvPr>
            <p:ph type="title"/>
          </p:nvPr>
        </p:nvSpPr>
        <p:spPr>
          <a:xfrm>
            <a:off x="413147" y="1269206"/>
            <a:ext cx="4077892" cy="2239677"/>
          </a:xfrm>
          <a:prstGeom prst="rect">
            <a:avLst/>
          </a:prstGeom>
        </p:spPr>
        <p:txBody>
          <a:bodyPr/>
          <a:lstStyle/>
          <a:p>
            <a:r>
              <a:t>Teebo</a:t>
            </a:r>
          </a:p>
        </p:txBody>
      </p:sp>
      <p:sp>
        <p:nvSpPr>
          <p:cNvPr id="322" name="Subtitle 15"/>
          <p:cNvSpPr txBox="1">
            <a:spLocks noGrp="1"/>
          </p:cNvSpPr>
          <p:nvPr>
            <p:ph type="body" sz="quarter" idx="1"/>
          </p:nvPr>
        </p:nvSpPr>
        <p:spPr>
          <a:xfrm>
            <a:off x="413147" y="3727958"/>
            <a:ext cx="4077892" cy="1698913"/>
          </a:xfrm>
          <a:prstGeom prst="rect">
            <a:avLst/>
          </a:prstGeom>
        </p:spPr>
        <p:txBody>
          <a:bodyPr lIns="0" tIns="0" rIns="0" bIns="0" anchor="t">
            <a:normAutofit/>
          </a:bodyPr>
          <a:lstStyle>
            <a:lvl1pPr marL="0" indent="0">
              <a:lnSpc>
                <a:spcPct val="100000"/>
              </a:lnSpc>
            </a:lvl1pPr>
          </a:lstStyle>
          <a:p>
            <a:r>
              <a:rPr lang="en-US"/>
              <a:t>See the real you and break free</a:t>
            </a:r>
          </a:p>
          <a:p>
            <a:endParaRPr/>
          </a:p>
        </p:txBody>
      </p:sp>
      <p:sp>
        <p:nvSpPr>
          <p:cNvPr id="324" name="Slide Number Placeholder 3"/>
          <p:cNvSpPr txBox="1">
            <a:spLocks noGrp="1"/>
          </p:cNvSpPr>
          <p:nvPr>
            <p:ph type="sldNum" sz="quarter" idx="2"/>
          </p:nvPr>
        </p:nvSpPr>
        <p:spPr>
          <a:xfrm>
            <a:off x="8677955" y="5737660"/>
            <a:ext cx="52899" cy="115416"/>
          </a:xfrm>
          <a:prstGeom prst="rect">
            <a:avLst/>
          </a:prstGeom>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a:lstStyle/>
          <a:p>
            <a:fld id="{86CB4B4D-7CA3-9044-876B-883B54F8677D}" type="slidenum">
              <a:rPr/>
              <a:t>10</a:t>
            </a:fld>
            <a:endParaRPr/>
          </a:p>
        </p:txBody>
      </p:sp>
      <p:pic>
        <p:nvPicPr>
          <p:cNvPr id="2" name="Picture 2">
            <a:extLst>
              <a:ext uri="{FF2B5EF4-FFF2-40B4-BE49-F238E27FC236}">
                <a16:creationId xmlns:a16="http://schemas.microsoft.com/office/drawing/2014/main" id="{576BBA84-6ADE-8B56-4D7C-9448AD6E2C59}"/>
              </a:ext>
            </a:extLst>
          </p:cNvPr>
          <p:cNvPicPr>
            <a:picLocks noChangeAspect="1"/>
          </p:cNvPicPr>
          <p:nvPr/>
        </p:nvPicPr>
        <p:blipFill>
          <a:blip r:embed="rId3"/>
          <a:stretch>
            <a:fillRect/>
          </a:stretch>
        </p:blipFill>
        <p:spPr>
          <a:xfrm>
            <a:off x="4434453" y="1170122"/>
            <a:ext cx="4294967" cy="4333712"/>
          </a:xfrm>
          <a:prstGeom prst="rect">
            <a:avLst/>
          </a:prstGeom>
        </p:spPr>
      </p:pic>
    </p:spTree>
    <p:extLst>
      <p:ext uri="{BB962C8B-B14F-4D97-AF65-F5344CB8AC3E}">
        <p14:creationId xmlns:p14="http://schemas.microsoft.com/office/powerpoint/2010/main" val="103431312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8" name="Group 24"/>
          <p:cNvGrpSpPr/>
          <p:nvPr/>
        </p:nvGrpSpPr>
        <p:grpSpPr>
          <a:xfrm>
            <a:off x="7759878" y="2232114"/>
            <a:ext cx="1242536" cy="1242536"/>
            <a:chOff x="0" y="0"/>
            <a:chExt cx="1656713" cy="1656713"/>
          </a:xfrm>
        </p:grpSpPr>
        <p:sp>
          <p:nvSpPr>
            <p:cNvPr id="326" name="Freeform: Shape 25"/>
            <p:cNvSpPr/>
            <p:nvPr/>
          </p:nvSpPr>
          <p:spPr>
            <a:xfrm rot="8100000">
              <a:off x="288356" y="196883"/>
              <a:ext cx="1080001" cy="126294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287" y="15923"/>
                  </a:lnTo>
                  <a:lnTo>
                    <a:pt x="21381" y="16052"/>
                  </a:lnTo>
                  <a:cubicBezTo>
                    <a:pt x="21524" y="16352"/>
                    <a:pt x="21600" y="16663"/>
                    <a:pt x="21600" y="16982"/>
                  </a:cubicBezTo>
                  <a:cubicBezTo>
                    <a:pt x="21600" y="19533"/>
                    <a:pt x="16765" y="21600"/>
                    <a:pt x="10800" y="21600"/>
                  </a:cubicBezTo>
                  <a:cubicBezTo>
                    <a:pt x="4835" y="21600"/>
                    <a:pt x="0" y="19533"/>
                    <a:pt x="0" y="16982"/>
                  </a:cubicBezTo>
                  <a:cubicBezTo>
                    <a:pt x="0" y="16663"/>
                    <a:pt x="76" y="16352"/>
                    <a:pt x="219" y="16052"/>
                  </a:cubicBezTo>
                  <a:lnTo>
                    <a:pt x="313" y="15923"/>
                  </a:lnTo>
                  <a:lnTo>
                    <a:pt x="10800" y="0"/>
                  </a:lnTo>
                  <a:close/>
                </a:path>
              </a:pathLst>
            </a:custGeom>
            <a:gradFill flip="none" rotWithShape="1">
              <a:gsLst>
                <a:gs pos="30000">
                  <a:srgbClr val="2C284A"/>
                </a:gs>
                <a:gs pos="40000">
                  <a:srgbClr val="3C3867"/>
                </a:gs>
                <a:gs pos="60000">
                  <a:srgbClr val="2C284A"/>
                </a:gs>
                <a:gs pos="100000">
                  <a:srgbClr val="1B192E"/>
                </a:gs>
              </a:gsLst>
              <a:lin ang="600000" scaled="0"/>
            </a:gra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327" name="Oval 26"/>
            <p:cNvSpPr/>
            <p:nvPr/>
          </p:nvSpPr>
          <p:spPr>
            <a:xfrm rot="13500000">
              <a:off x="302756" y="32756"/>
              <a:ext cx="540001" cy="1080001"/>
            </a:xfrm>
            <a:prstGeom prst="ellipse">
              <a:avLst/>
            </a:prstGeom>
            <a:gradFill flip="none" rotWithShape="1">
              <a:gsLst>
                <a:gs pos="0">
                  <a:srgbClr val="454075">
                    <a:alpha val="33000"/>
                  </a:srgbClr>
                </a:gs>
                <a:gs pos="100000">
                  <a:srgbClr val="5BEFC1">
                    <a:alpha val="0"/>
                  </a:srgbClr>
                </a:gs>
              </a:gsLst>
              <a:lin ang="5400000" scaled="0"/>
            </a:gra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grpSp>
      <p:sp>
        <p:nvSpPr>
          <p:cNvPr id="329" name="Title 6"/>
          <p:cNvSpPr txBox="1">
            <a:spLocks noGrp="1"/>
          </p:cNvSpPr>
          <p:nvPr>
            <p:ph type="title"/>
          </p:nvPr>
        </p:nvSpPr>
        <p:spPr>
          <a:xfrm>
            <a:off x="413146" y="1269206"/>
            <a:ext cx="8323165" cy="999000"/>
          </a:xfrm>
          <a:prstGeom prst="rect">
            <a:avLst/>
          </a:prstGeom>
        </p:spPr>
        <p:txBody>
          <a:bodyPr/>
          <a:lstStyle/>
          <a:p>
            <a:r>
              <a:rPr dirty="0" err="1"/>
              <a:t>Teebo</a:t>
            </a:r>
            <a:r>
              <a:rPr dirty="0"/>
              <a:t> vs. Current NFTs</a:t>
            </a:r>
          </a:p>
        </p:txBody>
      </p:sp>
      <p:sp>
        <p:nvSpPr>
          <p:cNvPr id="330" name="Text Placeholder 8"/>
          <p:cNvSpPr txBox="1">
            <a:spLocks noGrp="1"/>
          </p:cNvSpPr>
          <p:nvPr>
            <p:ph type="body" sz="quarter" idx="1"/>
          </p:nvPr>
        </p:nvSpPr>
        <p:spPr>
          <a:xfrm>
            <a:off x="413148" y="2155781"/>
            <a:ext cx="4077890" cy="401516"/>
          </a:xfrm>
          <a:prstGeom prst="rect">
            <a:avLst/>
          </a:prstGeom>
        </p:spPr>
        <p:txBody>
          <a:bodyPr>
            <a:normAutofit/>
          </a:bodyPr>
          <a:lstStyle/>
          <a:p>
            <a:pPr marL="171450" indent="-171450"/>
            <a:r>
              <a:rPr sz="1400" spc="200" dirty="0"/>
              <a:t>Advantages</a:t>
            </a:r>
          </a:p>
        </p:txBody>
      </p:sp>
      <p:sp>
        <p:nvSpPr>
          <p:cNvPr id="331" name="Content Placeholder 9"/>
          <p:cNvSpPr txBox="1"/>
          <p:nvPr/>
        </p:nvSpPr>
        <p:spPr>
          <a:xfrm>
            <a:off x="413147" y="2677777"/>
            <a:ext cx="4071836" cy="2636668"/>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0" tIns="0" rIns="0" bIns="0">
            <a:normAutofit fontScale="85000" lnSpcReduction="10000"/>
          </a:bodyPr>
          <a:lstStyle/>
          <a:p>
            <a:pPr marL="171450" indent="-171450">
              <a:lnSpc>
                <a:spcPct val="110000"/>
              </a:lnSpc>
              <a:spcBef>
                <a:spcPts val="750"/>
              </a:spcBef>
              <a:buSzPct val="100000"/>
              <a:buFont typeface="Arial"/>
              <a:buChar char="•"/>
              <a:defRPr sz="2400">
                <a:solidFill>
                  <a:srgbClr val="FFFFFF">
                    <a:alpha val="60000"/>
                  </a:srgbClr>
                </a:solidFill>
              </a:defRPr>
            </a:pPr>
            <a:r>
              <a:rPr dirty="0"/>
              <a:t>Unique idea with its own storyline</a:t>
            </a:r>
          </a:p>
          <a:p>
            <a:pPr marL="171450" indent="-171450">
              <a:lnSpc>
                <a:spcPct val="110000"/>
              </a:lnSpc>
              <a:spcBef>
                <a:spcPts val="750"/>
              </a:spcBef>
              <a:buSzPct val="100000"/>
              <a:buFont typeface="Arial"/>
              <a:buChar char="•"/>
              <a:defRPr sz="2400">
                <a:solidFill>
                  <a:srgbClr val="FFFFFF">
                    <a:alpha val="60000"/>
                  </a:srgbClr>
                </a:solidFill>
              </a:defRPr>
            </a:pPr>
            <a:r>
              <a:rPr dirty="0"/>
              <a:t>Near infinite possible NFTs creations</a:t>
            </a:r>
          </a:p>
          <a:p>
            <a:pPr marL="171450" indent="-171450">
              <a:lnSpc>
                <a:spcPct val="110000"/>
              </a:lnSpc>
              <a:spcBef>
                <a:spcPts val="750"/>
              </a:spcBef>
              <a:buSzPct val="100000"/>
              <a:buFont typeface="Arial"/>
              <a:buChar char="•"/>
              <a:defRPr sz="2400">
                <a:solidFill>
                  <a:srgbClr val="FFFFFF">
                    <a:alpha val="60000"/>
                  </a:srgbClr>
                </a:solidFill>
              </a:defRPr>
            </a:pPr>
            <a:r>
              <a:rPr dirty="0"/>
              <a:t>Exclusive benefits are given to owners</a:t>
            </a:r>
          </a:p>
          <a:p>
            <a:pPr marL="171450" indent="-171450">
              <a:lnSpc>
                <a:spcPct val="110000"/>
              </a:lnSpc>
              <a:spcBef>
                <a:spcPts val="750"/>
              </a:spcBef>
              <a:buSzPct val="100000"/>
              <a:buFont typeface="Arial"/>
              <a:buChar char="•"/>
              <a:defRPr sz="2400">
                <a:solidFill>
                  <a:srgbClr val="FFFFFF">
                    <a:alpha val="60000"/>
                  </a:srgbClr>
                </a:solidFill>
              </a:defRPr>
            </a:pPr>
            <a:r>
              <a:rPr dirty="0"/>
              <a:t>The team behind this venture has a vision for the future</a:t>
            </a:r>
          </a:p>
        </p:txBody>
      </p:sp>
      <p:sp>
        <p:nvSpPr>
          <p:cNvPr id="332" name="Text Placeholder 10"/>
          <p:cNvSpPr>
            <a:spLocks noGrp="1"/>
          </p:cNvSpPr>
          <p:nvPr>
            <p:ph type="body" idx="21"/>
          </p:nvPr>
        </p:nvSpPr>
        <p:spPr>
          <a:xfrm>
            <a:off x="4659017" y="2144863"/>
            <a:ext cx="4077294" cy="401516"/>
          </a:xfrm>
          <a:prstGeom prst="rect">
            <a:avLst/>
          </a:prstGeom>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a:lstStyle>
            <a:lvl1pPr>
              <a:buSzTx/>
              <a:buFontTx/>
              <a:buNone/>
              <a:defRPr sz="1400" cap="all" spc="200">
                <a:solidFill>
                  <a:srgbClr val="FFFFFF"/>
                </a:solidFill>
              </a:defRPr>
            </a:lvl1pPr>
          </a:lstStyle>
          <a:p>
            <a:r>
              <a:rPr dirty="0"/>
              <a:t>Disadvantages</a:t>
            </a:r>
          </a:p>
        </p:txBody>
      </p:sp>
      <p:sp>
        <p:nvSpPr>
          <p:cNvPr id="333" name="Slide Number Placeholder 5"/>
          <p:cNvSpPr txBox="1">
            <a:spLocks noGrp="1"/>
          </p:cNvSpPr>
          <p:nvPr>
            <p:ph type="sldNum" sz="quarter" idx="2"/>
          </p:nvPr>
        </p:nvSpPr>
        <p:spPr>
          <a:xfrm>
            <a:off x="8625056" y="5737660"/>
            <a:ext cx="105798" cy="115416"/>
          </a:xfrm>
          <a:prstGeom prst="rect">
            <a:avLst/>
          </a:prstGeom>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a:lstStyle/>
          <a:p>
            <a:fld id="{86CB4B4D-7CA3-9044-876B-883B54F8677D}" type="slidenum">
              <a:rPr/>
              <a:t>11</a:t>
            </a:fld>
            <a:endParaRPr/>
          </a:p>
        </p:txBody>
      </p:sp>
      <p:sp>
        <p:nvSpPr>
          <p:cNvPr id="334" name="Freeform: Shape 21"/>
          <p:cNvSpPr/>
          <p:nvPr/>
        </p:nvSpPr>
        <p:spPr>
          <a:xfrm>
            <a:off x="3221832" y="857250"/>
            <a:ext cx="270001" cy="205979"/>
          </a:xfrm>
          <a:custGeom>
            <a:avLst/>
            <a:gdLst/>
            <a:ahLst/>
            <a:cxnLst>
              <a:cxn ang="0">
                <a:pos x="wd2" y="hd2"/>
              </a:cxn>
              <a:cxn ang="5400000">
                <a:pos x="wd2" y="hd2"/>
              </a:cxn>
              <a:cxn ang="10800000">
                <a:pos x="wd2" y="hd2"/>
              </a:cxn>
              <a:cxn ang="16200000">
                <a:pos x="wd2" y="hd2"/>
              </a:cxn>
            </a:cxnLst>
            <a:rect l="0" t="0" r="r" b="b"/>
            <a:pathLst>
              <a:path w="21600" h="21600" extrusionOk="0">
                <a:moveTo>
                  <a:pt x="1843" y="0"/>
                </a:moveTo>
                <a:lnTo>
                  <a:pt x="19757" y="0"/>
                </a:lnTo>
                <a:lnTo>
                  <a:pt x="20751" y="1933"/>
                </a:lnTo>
                <a:cubicBezTo>
                  <a:pt x="21298" y="3626"/>
                  <a:pt x="21600" y="5489"/>
                  <a:pt x="21600" y="7443"/>
                </a:cubicBezTo>
                <a:cubicBezTo>
                  <a:pt x="21600" y="15262"/>
                  <a:pt x="16765" y="21600"/>
                  <a:pt x="10800" y="21600"/>
                </a:cubicBezTo>
                <a:cubicBezTo>
                  <a:pt x="4835" y="21600"/>
                  <a:pt x="0" y="15262"/>
                  <a:pt x="0" y="7443"/>
                </a:cubicBezTo>
                <a:cubicBezTo>
                  <a:pt x="0" y="5489"/>
                  <a:pt x="302" y="3626"/>
                  <a:pt x="849" y="1933"/>
                </a:cubicBezTo>
                <a:close/>
              </a:path>
            </a:pathLst>
          </a:cu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pic>
        <p:nvPicPr>
          <p:cNvPr id="335" name="Picture 2" descr="Picture 2"/>
          <p:cNvPicPr>
            <a:picLocks noChangeAspect="1"/>
          </p:cNvPicPr>
          <p:nvPr/>
        </p:nvPicPr>
        <p:blipFill>
          <a:blip r:embed="rId2"/>
          <a:stretch>
            <a:fillRect/>
          </a:stretch>
        </p:blipFill>
        <p:spPr>
          <a:xfrm>
            <a:off x="4655808" y="4437558"/>
            <a:ext cx="3139176" cy="1652155"/>
          </a:xfrm>
          <a:prstGeom prst="rect">
            <a:avLst/>
          </a:prstGeom>
          <a:ln w="12700">
            <a:miter lim="400000"/>
          </a:ln>
        </p:spPr>
      </p:pic>
      <p:sp>
        <p:nvSpPr>
          <p:cNvPr id="12" name="Content Placeholder 9">
            <a:extLst>
              <a:ext uri="{FF2B5EF4-FFF2-40B4-BE49-F238E27FC236}">
                <a16:creationId xmlns:a16="http://schemas.microsoft.com/office/drawing/2014/main" id="{4D34BBB4-34B6-60C2-0704-BC9A99172854}"/>
              </a:ext>
            </a:extLst>
          </p:cNvPr>
          <p:cNvSpPr txBox="1"/>
          <p:nvPr/>
        </p:nvSpPr>
        <p:spPr>
          <a:xfrm>
            <a:off x="4655808" y="2677776"/>
            <a:ext cx="2541378" cy="26366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ormAutofit/>
          </a:bodyPr>
          <a:lstStyle/>
          <a:p>
            <a:pPr>
              <a:buSzPct val="100000"/>
              <a:buFont typeface="Arial"/>
              <a:buChar char="•"/>
              <a:defRPr sz="2400">
                <a:solidFill>
                  <a:srgbClr val="FFFFFF">
                    <a:alpha val="60000"/>
                  </a:srgbClr>
                </a:solidFill>
              </a:defRPr>
            </a:pPr>
            <a:r>
              <a:rPr lang="en-US" sz="2000" dirty="0">
                <a:solidFill>
                  <a:srgbClr val="FFFFFF">
                    <a:alpha val="60000"/>
                  </a:srgbClr>
                </a:solidFill>
              </a:rPr>
              <a:t>Team is not reputable in the NFT space yet</a:t>
            </a:r>
          </a:p>
          <a:p>
            <a:pPr>
              <a:buSzPct val="100000"/>
              <a:buFont typeface="Arial"/>
              <a:buChar char="•"/>
              <a:defRPr sz="2400">
                <a:solidFill>
                  <a:srgbClr val="FFFFFF">
                    <a:alpha val="60000"/>
                  </a:srgbClr>
                </a:solidFill>
              </a:defRPr>
            </a:pPr>
            <a:endParaRPr lang="en-US" sz="2000" dirty="0">
              <a:solidFill>
                <a:srgbClr val="FFFFFF">
                  <a:alpha val="60000"/>
                </a:srgbClr>
              </a:solidFill>
            </a:endParaRPr>
          </a:p>
          <a:p>
            <a:pPr>
              <a:buFont typeface="Arial"/>
              <a:buChar char="•"/>
              <a:defRPr sz="2400">
                <a:solidFill>
                  <a:srgbClr val="FFFFFF">
                    <a:alpha val="60000"/>
                  </a:srgbClr>
                </a:solidFill>
              </a:defRPr>
            </a:pPr>
            <a:r>
              <a:rPr lang="en-US" sz="2000" dirty="0">
                <a:solidFill>
                  <a:srgbClr val="FFFFFF">
                    <a:alpha val="60000"/>
                  </a:srgbClr>
                </a:solidFill>
              </a:rPr>
              <a:t>Volatility vs stability </a:t>
            </a:r>
            <a:endParaRPr sz="2000" dirty="0">
              <a:solidFill>
                <a:srgbClr val="FFFFFF">
                  <a:alpha val="60000"/>
                </a:srgbClr>
              </a:solidFill>
            </a:endParaRPr>
          </a:p>
          <a:p>
            <a:pPr marL="171450" indent="-171450">
              <a:lnSpc>
                <a:spcPct val="110000"/>
              </a:lnSpc>
              <a:spcBef>
                <a:spcPts val="750"/>
              </a:spcBef>
              <a:buSzPct val="100000"/>
              <a:buFont typeface="Arial"/>
              <a:buChar char="•"/>
              <a:defRPr sz="2400">
                <a:solidFill>
                  <a:srgbClr val="FFFFFF">
                    <a:alpha val="60000"/>
                  </a:srgbClr>
                </a:solidFill>
              </a:defRPr>
            </a:pPr>
            <a:endParaRPr dirty="0">
              <a:solidFill>
                <a:srgbClr val="FFFFFF">
                  <a:alpha val="60000"/>
                </a:srgbClr>
              </a:solidFill>
            </a:endParaRPr>
          </a:p>
        </p:txBody>
      </p:sp>
    </p:spTree>
    <p:extLst>
      <p:ext uri="{BB962C8B-B14F-4D97-AF65-F5344CB8AC3E}">
        <p14:creationId xmlns:p14="http://schemas.microsoft.com/office/powerpoint/2010/main" val="27059300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27999-EB86-9A16-5DBB-FF2108BEDB71}"/>
              </a:ext>
            </a:extLst>
          </p:cNvPr>
          <p:cNvSpPr>
            <a:spLocks noGrp="1"/>
          </p:cNvSpPr>
          <p:nvPr>
            <p:ph type="title"/>
          </p:nvPr>
        </p:nvSpPr>
        <p:spPr/>
        <p:txBody>
          <a:bodyPr lIns="0" tIns="0" rIns="0" bIns="0" anchor="t">
            <a:normAutofit/>
          </a:bodyPr>
          <a:lstStyle/>
          <a:p>
            <a:r>
              <a:rPr lang="en-US"/>
              <a:t>NFT's – A Market Analysis</a:t>
            </a:r>
          </a:p>
        </p:txBody>
      </p:sp>
      <p:sp>
        <p:nvSpPr>
          <p:cNvPr id="3" name="Text Placeholder 2">
            <a:extLst>
              <a:ext uri="{FF2B5EF4-FFF2-40B4-BE49-F238E27FC236}">
                <a16:creationId xmlns:a16="http://schemas.microsoft.com/office/drawing/2014/main" id="{86398B19-B025-2034-0227-D3C69636DA3D}"/>
              </a:ext>
            </a:extLst>
          </p:cNvPr>
          <p:cNvSpPr>
            <a:spLocks noGrp="1"/>
          </p:cNvSpPr>
          <p:nvPr>
            <p:ph type="body" sz="quarter" idx="1"/>
          </p:nvPr>
        </p:nvSpPr>
        <p:spPr>
          <a:xfrm>
            <a:off x="413147" y="1384212"/>
            <a:ext cx="4077890" cy="1583262"/>
          </a:xfrm>
          <a:ln>
            <a:noFill/>
          </a:ln>
        </p:spPr>
        <p:txBody>
          <a:bodyPr>
            <a:normAutofit/>
          </a:bodyPr>
          <a:lstStyle/>
          <a:p>
            <a:pPr marL="214313" indent="-214313">
              <a:buFont typeface="Arial"/>
              <a:buChar char="•"/>
            </a:pPr>
            <a:r>
              <a:rPr lang="en-US" dirty="0"/>
              <a:t>NFTs were introduced in 2017</a:t>
            </a:r>
          </a:p>
          <a:p>
            <a:pPr marL="214313" indent="-214313">
              <a:buFont typeface="Arial"/>
              <a:buChar char="•"/>
            </a:pPr>
            <a:r>
              <a:rPr lang="en-US" dirty="0"/>
              <a:t>NFTs are digital copies of art, games, collectibles, real estate, music and others that are unique and cannot be duplicated on the blockchain.  </a:t>
            </a:r>
          </a:p>
          <a:p>
            <a:pPr marL="214313" indent="-214313">
              <a:buFont typeface="Arial"/>
              <a:buChar char="•"/>
            </a:pPr>
            <a:endParaRPr lang="en-US" dirty="0"/>
          </a:p>
        </p:txBody>
      </p:sp>
      <p:sp>
        <p:nvSpPr>
          <p:cNvPr id="6" name="Text Placeholder 2">
            <a:extLst>
              <a:ext uri="{FF2B5EF4-FFF2-40B4-BE49-F238E27FC236}">
                <a16:creationId xmlns:a16="http://schemas.microsoft.com/office/drawing/2014/main" id="{F06FFEC4-BBB1-97D2-3742-DCB45ACF742B}"/>
              </a:ext>
            </a:extLst>
          </p:cNvPr>
          <p:cNvSpPr txBox="1">
            <a:spLocks/>
          </p:cNvSpPr>
          <p:nvPr/>
        </p:nvSpPr>
        <p:spPr>
          <a:xfrm>
            <a:off x="735265" y="3275357"/>
            <a:ext cx="4077890" cy="2784380"/>
          </a:xfrm>
          <a:prstGeom prst="rect">
            <a:avLst/>
          </a:prstGeom>
          <a:ln w="12700">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normAutofit/>
          </a:bodyPr>
          <a:lstStyle>
            <a:lvl1pPr marL="0" marR="0" indent="0" algn="l" defTabSz="914400" rtl="0" latinLnBrk="0">
              <a:lnSpc>
                <a:spcPct val="110000"/>
              </a:lnSpc>
              <a:spcBef>
                <a:spcPts val="1000"/>
              </a:spcBef>
              <a:spcAft>
                <a:spcPts val="0"/>
              </a:spcAft>
              <a:buClrTx/>
              <a:buSzTx/>
              <a:buFontTx/>
              <a:buNone/>
              <a:tabLst/>
              <a:defRPr sz="1400" b="0" i="0" u="none" strike="noStrike" cap="all" spc="200" baseline="0">
                <a:solidFill>
                  <a:srgbClr val="FFFFFF"/>
                </a:solidFill>
                <a:uFillTx/>
                <a:latin typeface="Gill Sans MT"/>
                <a:ea typeface="Gill Sans MT"/>
                <a:cs typeface="Gill Sans MT"/>
                <a:sym typeface="Gill Sans MT"/>
              </a:defRPr>
            </a:lvl1pPr>
            <a:lvl2pPr marL="0" marR="0" indent="457200" algn="l" defTabSz="914400" rtl="0" latinLnBrk="0">
              <a:lnSpc>
                <a:spcPct val="110000"/>
              </a:lnSpc>
              <a:spcBef>
                <a:spcPts val="1000"/>
              </a:spcBef>
              <a:spcAft>
                <a:spcPts val="0"/>
              </a:spcAft>
              <a:buClrTx/>
              <a:buSzTx/>
              <a:buFontTx/>
              <a:buNone/>
              <a:tabLst/>
              <a:defRPr sz="1400" b="0" i="0" u="none" strike="noStrike" cap="all" spc="200" baseline="0">
                <a:solidFill>
                  <a:srgbClr val="FFFFFF"/>
                </a:solidFill>
                <a:uFillTx/>
                <a:latin typeface="Gill Sans MT"/>
                <a:ea typeface="Gill Sans MT"/>
                <a:cs typeface="Gill Sans MT"/>
                <a:sym typeface="Gill Sans MT"/>
              </a:defRPr>
            </a:lvl2pPr>
            <a:lvl3pPr marL="0" marR="0" indent="914400" algn="l" defTabSz="914400" rtl="0" latinLnBrk="0">
              <a:lnSpc>
                <a:spcPct val="110000"/>
              </a:lnSpc>
              <a:spcBef>
                <a:spcPts val="1000"/>
              </a:spcBef>
              <a:spcAft>
                <a:spcPts val="0"/>
              </a:spcAft>
              <a:buClrTx/>
              <a:buSzTx/>
              <a:buFontTx/>
              <a:buNone/>
              <a:tabLst/>
              <a:defRPr sz="1400" b="0" i="0" u="none" strike="noStrike" cap="all" spc="200" baseline="0">
                <a:solidFill>
                  <a:srgbClr val="FFFFFF"/>
                </a:solidFill>
                <a:uFillTx/>
                <a:latin typeface="Gill Sans MT"/>
                <a:ea typeface="Gill Sans MT"/>
                <a:cs typeface="Gill Sans MT"/>
                <a:sym typeface="Gill Sans MT"/>
              </a:defRPr>
            </a:lvl3pPr>
            <a:lvl4pPr marL="0" marR="0" indent="1371600" algn="l" defTabSz="914400" rtl="0" latinLnBrk="0">
              <a:lnSpc>
                <a:spcPct val="110000"/>
              </a:lnSpc>
              <a:spcBef>
                <a:spcPts val="1000"/>
              </a:spcBef>
              <a:spcAft>
                <a:spcPts val="0"/>
              </a:spcAft>
              <a:buClrTx/>
              <a:buSzTx/>
              <a:buFontTx/>
              <a:buNone/>
              <a:tabLst/>
              <a:defRPr sz="1400" b="0" i="0" u="none" strike="noStrike" cap="all" spc="200" baseline="0">
                <a:solidFill>
                  <a:srgbClr val="FFFFFF"/>
                </a:solidFill>
                <a:uFillTx/>
                <a:latin typeface="Gill Sans MT"/>
                <a:ea typeface="Gill Sans MT"/>
                <a:cs typeface="Gill Sans MT"/>
                <a:sym typeface="Gill Sans MT"/>
              </a:defRPr>
            </a:lvl4pPr>
            <a:lvl5pPr marL="0" marR="0" indent="1828800" algn="l" defTabSz="914400" rtl="0" latinLnBrk="0">
              <a:lnSpc>
                <a:spcPct val="110000"/>
              </a:lnSpc>
              <a:spcBef>
                <a:spcPts val="1000"/>
              </a:spcBef>
              <a:spcAft>
                <a:spcPts val="0"/>
              </a:spcAft>
              <a:buClrTx/>
              <a:buSzTx/>
              <a:buFontTx/>
              <a:buNone/>
              <a:tabLst/>
              <a:defRPr sz="1400" b="0" i="0" u="none" strike="noStrike" cap="all" spc="200" baseline="0">
                <a:solidFill>
                  <a:srgbClr val="FFFFFF"/>
                </a:solidFill>
                <a:uFillTx/>
                <a:latin typeface="Gill Sans MT"/>
                <a:ea typeface="Gill Sans MT"/>
                <a:cs typeface="Gill Sans MT"/>
                <a:sym typeface="Gill Sans MT"/>
              </a:defRPr>
            </a:lvl5pPr>
            <a:lvl6pPr marL="2540000" marR="0" indent="-254000" algn="l" defTabSz="914400" rtl="0" latinLnBrk="0">
              <a:lnSpc>
                <a:spcPct val="110000"/>
              </a:lnSpc>
              <a:spcBef>
                <a:spcPts val="1000"/>
              </a:spcBef>
              <a:spcAft>
                <a:spcPts val="0"/>
              </a:spcAft>
              <a:buClrTx/>
              <a:buSzPct val="100000"/>
              <a:buFont typeface="Arial"/>
              <a:buChar char="•"/>
              <a:tabLst/>
              <a:defRPr sz="2000" b="0" i="0" u="none" strike="noStrike" cap="none" spc="0" baseline="0">
                <a:solidFill>
                  <a:srgbClr val="FFFFFF">
                    <a:alpha val="60000"/>
                  </a:srgbClr>
                </a:solidFill>
                <a:uFillTx/>
                <a:latin typeface="Gill Sans MT"/>
                <a:ea typeface="Gill Sans MT"/>
                <a:cs typeface="Gill Sans MT"/>
                <a:sym typeface="Gill Sans MT"/>
              </a:defRPr>
            </a:lvl6pPr>
            <a:lvl7pPr marL="2997200" marR="0" indent="-254000" algn="l" defTabSz="914400" rtl="0" latinLnBrk="0">
              <a:lnSpc>
                <a:spcPct val="110000"/>
              </a:lnSpc>
              <a:spcBef>
                <a:spcPts val="1000"/>
              </a:spcBef>
              <a:spcAft>
                <a:spcPts val="0"/>
              </a:spcAft>
              <a:buClrTx/>
              <a:buSzPct val="100000"/>
              <a:buFont typeface="Arial"/>
              <a:buChar char="•"/>
              <a:tabLst/>
              <a:defRPr sz="2000" b="0" i="0" u="none" strike="noStrike" cap="none" spc="0" baseline="0">
                <a:solidFill>
                  <a:srgbClr val="FFFFFF">
                    <a:alpha val="60000"/>
                  </a:srgbClr>
                </a:solidFill>
                <a:uFillTx/>
                <a:latin typeface="Gill Sans MT"/>
                <a:ea typeface="Gill Sans MT"/>
                <a:cs typeface="Gill Sans MT"/>
                <a:sym typeface="Gill Sans MT"/>
              </a:defRPr>
            </a:lvl7pPr>
            <a:lvl8pPr marL="3454400" marR="0" indent="-254000" algn="l" defTabSz="914400" rtl="0" latinLnBrk="0">
              <a:lnSpc>
                <a:spcPct val="110000"/>
              </a:lnSpc>
              <a:spcBef>
                <a:spcPts val="1000"/>
              </a:spcBef>
              <a:spcAft>
                <a:spcPts val="0"/>
              </a:spcAft>
              <a:buClrTx/>
              <a:buSzPct val="100000"/>
              <a:buFont typeface="Arial"/>
              <a:buChar char="•"/>
              <a:tabLst/>
              <a:defRPr sz="2000" b="0" i="0" u="none" strike="noStrike" cap="none" spc="0" baseline="0">
                <a:solidFill>
                  <a:srgbClr val="FFFFFF">
                    <a:alpha val="60000"/>
                  </a:srgbClr>
                </a:solidFill>
                <a:uFillTx/>
                <a:latin typeface="Gill Sans MT"/>
                <a:ea typeface="Gill Sans MT"/>
                <a:cs typeface="Gill Sans MT"/>
                <a:sym typeface="Gill Sans MT"/>
              </a:defRPr>
            </a:lvl8pPr>
            <a:lvl9pPr marL="3911600" marR="0" indent="-254000" algn="l" defTabSz="914400" rtl="0" latinLnBrk="0">
              <a:lnSpc>
                <a:spcPct val="110000"/>
              </a:lnSpc>
              <a:spcBef>
                <a:spcPts val="1000"/>
              </a:spcBef>
              <a:spcAft>
                <a:spcPts val="0"/>
              </a:spcAft>
              <a:buClrTx/>
              <a:buSzPct val="100000"/>
              <a:buFont typeface="Arial"/>
              <a:buChar char="•"/>
              <a:tabLst/>
              <a:defRPr sz="2000" b="0" i="0" u="none" strike="noStrike" cap="none" spc="0" baseline="0">
                <a:solidFill>
                  <a:srgbClr val="FFFFFF">
                    <a:alpha val="60000"/>
                  </a:srgbClr>
                </a:solidFill>
                <a:uFillTx/>
                <a:latin typeface="Gill Sans MT"/>
                <a:ea typeface="Gill Sans MT"/>
                <a:cs typeface="Gill Sans MT"/>
                <a:sym typeface="Gill Sans MT"/>
              </a:defRPr>
            </a:lvl9pPr>
          </a:lstStyle>
          <a:p>
            <a:pPr marL="214313" indent="-214313">
              <a:buFont typeface="Arial"/>
              <a:buChar char="•"/>
            </a:pPr>
            <a:r>
              <a:rPr lang="en-US" sz="1050" kern="0" dirty="0" err="1"/>
              <a:t>Nft</a:t>
            </a:r>
            <a:r>
              <a:rPr lang="en-US" sz="1050" kern="0" dirty="0"/>
              <a:t> Marketplace is a $17 billion market industry and is projected to grow significantly by 2027. </a:t>
            </a:r>
            <a:endParaRPr lang="en-US" sz="1050" dirty="0"/>
          </a:p>
          <a:p>
            <a:pPr marL="214313" indent="-214313">
              <a:buFont typeface="Arial"/>
              <a:buChar char="•"/>
            </a:pPr>
            <a:r>
              <a:rPr lang="en-US" sz="1050" kern="0" dirty="0"/>
              <a:t>NFT's continue to grow here are a few companies with high grossing revenue sales which are driven by the number of trading volumes.</a:t>
            </a:r>
          </a:p>
          <a:p>
            <a:pPr marL="214313" indent="-214313">
              <a:buFont typeface="Arial"/>
              <a:buChar char="•"/>
            </a:pPr>
            <a:r>
              <a:rPr lang="en-US" sz="1050" kern="0" dirty="0" err="1"/>
              <a:t>OpenSea</a:t>
            </a:r>
            <a:r>
              <a:rPr lang="en-US" sz="1050" kern="0" dirty="0"/>
              <a:t> -  Is the world’s first, largest and highest grossing NFT marketplace with transaction volume of about $10 billion. </a:t>
            </a:r>
          </a:p>
          <a:p>
            <a:pPr marL="214313" indent="-214313">
              <a:buFont typeface="Arial"/>
              <a:buChar char="•"/>
            </a:pPr>
            <a:endParaRPr lang="en-US" sz="1050" kern="0" dirty="0"/>
          </a:p>
          <a:p>
            <a:pPr marL="214313" indent="-214313">
              <a:buFont typeface="Arial"/>
              <a:buChar char="•"/>
            </a:pPr>
            <a:endParaRPr lang="en-US" sz="1050" kern="0" dirty="0"/>
          </a:p>
        </p:txBody>
      </p:sp>
      <p:sp>
        <p:nvSpPr>
          <p:cNvPr id="10" name="Text Placeholder 2">
            <a:extLst>
              <a:ext uri="{FF2B5EF4-FFF2-40B4-BE49-F238E27FC236}">
                <a16:creationId xmlns:a16="http://schemas.microsoft.com/office/drawing/2014/main" id="{83D436EE-B7AA-EBC9-369E-73560770CF27}"/>
              </a:ext>
            </a:extLst>
          </p:cNvPr>
          <p:cNvSpPr txBox="1">
            <a:spLocks/>
          </p:cNvSpPr>
          <p:nvPr/>
        </p:nvSpPr>
        <p:spPr>
          <a:xfrm>
            <a:off x="5682422" y="1716721"/>
            <a:ext cx="2726313" cy="3800852"/>
          </a:xfrm>
          <a:prstGeom prst="rect">
            <a:avLst/>
          </a:prstGeom>
          <a:ln w="12700">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normAutofit/>
          </a:bodyPr>
          <a:lstStyle>
            <a:lvl1pPr marL="0" marR="0" indent="0" algn="l" defTabSz="914400" rtl="0" latinLnBrk="0">
              <a:lnSpc>
                <a:spcPct val="110000"/>
              </a:lnSpc>
              <a:spcBef>
                <a:spcPts val="1000"/>
              </a:spcBef>
              <a:spcAft>
                <a:spcPts val="0"/>
              </a:spcAft>
              <a:buClrTx/>
              <a:buSzTx/>
              <a:buFontTx/>
              <a:buNone/>
              <a:tabLst/>
              <a:defRPr sz="1400" b="0" i="0" u="none" strike="noStrike" cap="all" spc="200" baseline="0">
                <a:solidFill>
                  <a:srgbClr val="FFFFFF"/>
                </a:solidFill>
                <a:uFillTx/>
                <a:latin typeface="Gill Sans MT"/>
                <a:ea typeface="Gill Sans MT"/>
                <a:cs typeface="Gill Sans MT"/>
                <a:sym typeface="Gill Sans MT"/>
              </a:defRPr>
            </a:lvl1pPr>
            <a:lvl2pPr marL="0" marR="0" indent="457200" algn="l" defTabSz="914400" rtl="0" latinLnBrk="0">
              <a:lnSpc>
                <a:spcPct val="110000"/>
              </a:lnSpc>
              <a:spcBef>
                <a:spcPts val="1000"/>
              </a:spcBef>
              <a:spcAft>
                <a:spcPts val="0"/>
              </a:spcAft>
              <a:buClrTx/>
              <a:buSzTx/>
              <a:buFontTx/>
              <a:buNone/>
              <a:tabLst/>
              <a:defRPr sz="1400" b="0" i="0" u="none" strike="noStrike" cap="all" spc="200" baseline="0">
                <a:solidFill>
                  <a:srgbClr val="FFFFFF"/>
                </a:solidFill>
                <a:uFillTx/>
                <a:latin typeface="Gill Sans MT"/>
                <a:ea typeface="Gill Sans MT"/>
                <a:cs typeface="Gill Sans MT"/>
                <a:sym typeface="Gill Sans MT"/>
              </a:defRPr>
            </a:lvl2pPr>
            <a:lvl3pPr marL="0" marR="0" indent="914400" algn="l" defTabSz="914400" rtl="0" latinLnBrk="0">
              <a:lnSpc>
                <a:spcPct val="110000"/>
              </a:lnSpc>
              <a:spcBef>
                <a:spcPts val="1000"/>
              </a:spcBef>
              <a:spcAft>
                <a:spcPts val="0"/>
              </a:spcAft>
              <a:buClrTx/>
              <a:buSzTx/>
              <a:buFontTx/>
              <a:buNone/>
              <a:tabLst/>
              <a:defRPr sz="1400" b="0" i="0" u="none" strike="noStrike" cap="all" spc="200" baseline="0">
                <a:solidFill>
                  <a:srgbClr val="FFFFFF"/>
                </a:solidFill>
                <a:uFillTx/>
                <a:latin typeface="Gill Sans MT"/>
                <a:ea typeface="Gill Sans MT"/>
                <a:cs typeface="Gill Sans MT"/>
                <a:sym typeface="Gill Sans MT"/>
              </a:defRPr>
            </a:lvl3pPr>
            <a:lvl4pPr marL="0" marR="0" indent="1371600" algn="l" defTabSz="914400" rtl="0" latinLnBrk="0">
              <a:lnSpc>
                <a:spcPct val="110000"/>
              </a:lnSpc>
              <a:spcBef>
                <a:spcPts val="1000"/>
              </a:spcBef>
              <a:spcAft>
                <a:spcPts val="0"/>
              </a:spcAft>
              <a:buClrTx/>
              <a:buSzTx/>
              <a:buFontTx/>
              <a:buNone/>
              <a:tabLst/>
              <a:defRPr sz="1400" b="0" i="0" u="none" strike="noStrike" cap="all" spc="200" baseline="0">
                <a:solidFill>
                  <a:srgbClr val="FFFFFF"/>
                </a:solidFill>
                <a:uFillTx/>
                <a:latin typeface="Gill Sans MT"/>
                <a:ea typeface="Gill Sans MT"/>
                <a:cs typeface="Gill Sans MT"/>
                <a:sym typeface="Gill Sans MT"/>
              </a:defRPr>
            </a:lvl4pPr>
            <a:lvl5pPr marL="0" marR="0" indent="1828800" algn="l" defTabSz="914400" rtl="0" latinLnBrk="0">
              <a:lnSpc>
                <a:spcPct val="110000"/>
              </a:lnSpc>
              <a:spcBef>
                <a:spcPts val="1000"/>
              </a:spcBef>
              <a:spcAft>
                <a:spcPts val="0"/>
              </a:spcAft>
              <a:buClrTx/>
              <a:buSzTx/>
              <a:buFontTx/>
              <a:buNone/>
              <a:tabLst/>
              <a:defRPr sz="1400" b="0" i="0" u="none" strike="noStrike" cap="all" spc="200" baseline="0">
                <a:solidFill>
                  <a:srgbClr val="FFFFFF"/>
                </a:solidFill>
                <a:uFillTx/>
                <a:latin typeface="Gill Sans MT"/>
                <a:ea typeface="Gill Sans MT"/>
                <a:cs typeface="Gill Sans MT"/>
                <a:sym typeface="Gill Sans MT"/>
              </a:defRPr>
            </a:lvl5pPr>
            <a:lvl6pPr marL="2540000" marR="0" indent="-254000" algn="l" defTabSz="914400" rtl="0" latinLnBrk="0">
              <a:lnSpc>
                <a:spcPct val="110000"/>
              </a:lnSpc>
              <a:spcBef>
                <a:spcPts val="1000"/>
              </a:spcBef>
              <a:spcAft>
                <a:spcPts val="0"/>
              </a:spcAft>
              <a:buClrTx/>
              <a:buSzPct val="100000"/>
              <a:buFont typeface="Arial"/>
              <a:buChar char="•"/>
              <a:tabLst/>
              <a:defRPr sz="2000" b="0" i="0" u="none" strike="noStrike" cap="none" spc="0" baseline="0">
                <a:solidFill>
                  <a:srgbClr val="FFFFFF">
                    <a:alpha val="60000"/>
                  </a:srgbClr>
                </a:solidFill>
                <a:uFillTx/>
                <a:latin typeface="Gill Sans MT"/>
                <a:ea typeface="Gill Sans MT"/>
                <a:cs typeface="Gill Sans MT"/>
                <a:sym typeface="Gill Sans MT"/>
              </a:defRPr>
            </a:lvl6pPr>
            <a:lvl7pPr marL="2997200" marR="0" indent="-254000" algn="l" defTabSz="914400" rtl="0" latinLnBrk="0">
              <a:lnSpc>
                <a:spcPct val="110000"/>
              </a:lnSpc>
              <a:spcBef>
                <a:spcPts val="1000"/>
              </a:spcBef>
              <a:spcAft>
                <a:spcPts val="0"/>
              </a:spcAft>
              <a:buClrTx/>
              <a:buSzPct val="100000"/>
              <a:buFont typeface="Arial"/>
              <a:buChar char="•"/>
              <a:tabLst/>
              <a:defRPr sz="2000" b="0" i="0" u="none" strike="noStrike" cap="none" spc="0" baseline="0">
                <a:solidFill>
                  <a:srgbClr val="FFFFFF">
                    <a:alpha val="60000"/>
                  </a:srgbClr>
                </a:solidFill>
                <a:uFillTx/>
                <a:latin typeface="Gill Sans MT"/>
                <a:ea typeface="Gill Sans MT"/>
                <a:cs typeface="Gill Sans MT"/>
                <a:sym typeface="Gill Sans MT"/>
              </a:defRPr>
            </a:lvl7pPr>
            <a:lvl8pPr marL="3454400" marR="0" indent="-254000" algn="l" defTabSz="914400" rtl="0" latinLnBrk="0">
              <a:lnSpc>
                <a:spcPct val="110000"/>
              </a:lnSpc>
              <a:spcBef>
                <a:spcPts val="1000"/>
              </a:spcBef>
              <a:spcAft>
                <a:spcPts val="0"/>
              </a:spcAft>
              <a:buClrTx/>
              <a:buSzPct val="100000"/>
              <a:buFont typeface="Arial"/>
              <a:buChar char="•"/>
              <a:tabLst/>
              <a:defRPr sz="2000" b="0" i="0" u="none" strike="noStrike" cap="none" spc="0" baseline="0">
                <a:solidFill>
                  <a:srgbClr val="FFFFFF">
                    <a:alpha val="60000"/>
                  </a:srgbClr>
                </a:solidFill>
                <a:uFillTx/>
                <a:latin typeface="Gill Sans MT"/>
                <a:ea typeface="Gill Sans MT"/>
                <a:cs typeface="Gill Sans MT"/>
                <a:sym typeface="Gill Sans MT"/>
              </a:defRPr>
            </a:lvl8pPr>
            <a:lvl9pPr marL="3911600" marR="0" indent="-254000" algn="l" defTabSz="914400" rtl="0" latinLnBrk="0">
              <a:lnSpc>
                <a:spcPct val="110000"/>
              </a:lnSpc>
              <a:spcBef>
                <a:spcPts val="1000"/>
              </a:spcBef>
              <a:spcAft>
                <a:spcPts val="0"/>
              </a:spcAft>
              <a:buClrTx/>
              <a:buSzPct val="100000"/>
              <a:buFont typeface="Arial"/>
              <a:buChar char="•"/>
              <a:tabLst/>
              <a:defRPr sz="2000" b="0" i="0" u="none" strike="noStrike" cap="none" spc="0" baseline="0">
                <a:solidFill>
                  <a:srgbClr val="FFFFFF">
                    <a:alpha val="60000"/>
                  </a:srgbClr>
                </a:solidFill>
                <a:uFillTx/>
                <a:latin typeface="Gill Sans MT"/>
                <a:ea typeface="Gill Sans MT"/>
                <a:cs typeface="Gill Sans MT"/>
                <a:sym typeface="Gill Sans MT"/>
              </a:defRPr>
            </a:lvl9pPr>
          </a:lstStyle>
          <a:p>
            <a:r>
              <a:rPr lang="en-US" sz="1500" b="1" u="sng" dirty="0"/>
              <a:t>POPULAR AND HIGHEST GROSSING NFT'S</a:t>
            </a:r>
          </a:p>
          <a:p>
            <a:endParaRPr lang="en-US" sz="1500" b="1" u="sng" dirty="0"/>
          </a:p>
          <a:p>
            <a:pPr marL="257175" indent="-257175">
              <a:buFont typeface="Arial"/>
              <a:buChar char="•"/>
            </a:pPr>
            <a:r>
              <a:rPr lang="en-US" sz="1500" dirty="0" err="1"/>
              <a:t>CryptoPUNKS</a:t>
            </a:r>
            <a:endParaRPr lang="en-US" sz="1500" b="1" u="sng" dirty="0"/>
          </a:p>
          <a:p>
            <a:pPr marL="257175" indent="-257175">
              <a:buFont typeface="Arial"/>
              <a:buChar char="•"/>
            </a:pPr>
            <a:r>
              <a:rPr lang="en-US" sz="1500" dirty="0"/>
              <a:t>BORED APE YACHT CLUB</a:t>
            </a:r>
          </a:p>
          <a:p>
            <a:pPr marL="257175" indent="-257175">
              <a:buFont typeface="Arial"/>
              <a:buChar char="•"/>
            </a:pPr>
            <a:r>
              <a:rPr lang="en-US" sz="1500" dirty="0"/>
              <a:t>BEEPLE</a:t>
            </a:r>
          </a:p>
          <a:p>
            <a:pPr marL="257175" indent="-257175">
              <a:buFont typeface="Arial"/>
              <a:buChar char="•"/>
            </a:pPr>
            <a:r>
              <a:rPr lang="en-US" sz="1500" dirty="0"/>
              <a:t>AXIE INFINITY</a:t>
            </a:r>
          </a:p>
          <a:p>
            <a:pPr marL="257175" indent="-257175">
              <a:buFont typeface="Arial"/>
              <a:buChar char="•"/>
            </a:pPr>
            <a:r>
              <a:rPr lang="en-US" sz="1500" dirty="0"/>
              <a:t>NBA TOP SHOT</a:t>
            </a:r>
          </a:p>
          <a:p>
            <a:pPr marL="214313" indent="-214313">
              <a:buFont typeface="Arial"/>
              <a:buChar char="•"/>
            </a:pPr>
            <a:endParaRPr lang="en-US" sz="1050" kern="0" dirty="0"/>
          </a:p>
        </p:txBody>
      </p:sp>
    </p:spTree>
    <p:extLst>
      <p:ext uri="{BB962C8B-B14F-4D97-AF65-F5344CB8AC3E}">
        <p14:creationId xmlns:p14="http://schemas.microsoft.com/office/powerpoint/2010/main" val="1927557975"/>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7" descr="A picture containing graphical user interface&#10;&#10;Description automatically generated">
            <a:extLst>
              <a:ext uri="{FF2B5EF4-FFF2-40B4-BE49-F238E27FC236}">
                <a16:creationId xmlns:a16="http://schemas.microsoft.com/office/drawing/2014/main" id="{3D45885E-3DCF-8DD4-2ED3-7CAC8E7D51B3}"/>
              </a:ext>
            </a:extLst>
          </p:cNvPr>
          <p:cNvPicPr>
            <a:picLocks noChangeAspect="1"/>
          </p:cNvPicPr>
          <p:nvPr/>
        </p:nvPicPr>
        <p:blipFill rotWithShape="1">
          <a:blip r:embed="rId2"/>
          <a:srcRect t="3177"/>
          <a:stretch/>
        </p:blipFill>
        <p:spPr>
          <a:xfrm>
            <a:off x="1" y="857257"/>
            <a:ext cx="7252232" cy="5143493"/>
          </a:xfrm>
          <a:prstGeom prst="rect">
            <a:avLst/>
          </a:prstGeom>
        </p:spPr>
      </p:pic>
      <p:sp>
        <p:nvSpPr>
          <p:cNvPr id="6" name="Title 5">
            <a:extLst>
              <a:ext uri="{FF2B5EF4-FFF2-40B4-BE49-F238E27FC236}">
                <a16:creationId xmlns:a16="http://schemas.microsoft.com/office/drawing/2014/main" id="{39AD7041-BEAA-296F-CC25-B256D649BF96}"/>
              </a:ext>
            </a:extLst>
          </p:cNvPr>
          <p:cNvSpPr>
            <a:spLocks noGrp="1"/>
          </p:cNvSpPr>
          <p:nvPr>
            <p:ph type="title"/>
          </p:nvPr>
        </p:nvSpPr>
        <p:spPr>
          <a:xfrm>
            <a:off x="5823064" y="1741340"/>
            <a:ext cx="2866642" cy="1424934"/>
          </a:xfrm>
        </p:spPr>
        <p:txBody>
          <a:bodyPr>
            <a:normAutofit/>
          </a:bodyPr>
          <a:lstStyle/>
          <a:p>
            <a:pPr algn="ctr"/>
            <a:r>
              <a:rPr lang="en-US" sz="4050">
                <a:latin typeface="Gill Sans MT"/>
                <a:cs typeface="Calibri Light"/>
              </a:rPr>
              <a:t>Live Demo</a:t>
            </a:r>
          </a:p>
        </p:txBody>
      </p:sp>
      <p:pic>
        <p:nvPicPr>
          <p:cNvPr id="2" name="Picture 2">
            <a:extLst>
              <a:ext uri="{FF2B5EF4-FFF2-40B4-BE49-F238E27FC236}">
                <a16:creationId xmlns:a16="http://schemas.microsoft.com/office/drawing/2014/main" id="{5944A1CD-8840-9239-FA64-695751D1DE58}"/>
              </a:ext>
            </a:extLst>
          </p:cNvPr>
          <p:cNvPicPr>
            <a:picLocks noChangeAspect="1"/>
          </p:cNvPicPr>
          <p:nvPr/>
        </p:nvPicPr>
        <p:blipFill>
          <a:blip r:embed="rId3"/>
          <a:stretch>
            <a:fillRect/>
          </a:stretch>
        </p:blipFill>
        <p:spPr>
          <a:xfrm>
            <a:off x="5823064" y="4534003"/>
            <a:ext cx="2754824" cy="2066117"/>
          </a:xfrm>
          <a:prstGeom prst="rect">
            <a:avLst/>
          </a:prstGeom>
        </p:spPr>
      </p:pic>
    </p:spTree>
    <p:extLst>
      <p:ext uri="{BB962C8B-B14F-4D97-AF65-F5344CB8AC3E}">
        <p14:creationId xmlns:p14="http://schemas.microsoft.com/office/powerpoint/2010/main" val="106038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B01AC67-C0E6-AD32-73F2-A1C608A91238}"/>
              </a:ext>
            </a:extLst>
          </p:cNvPr>
          <p:cNvSpPr txBox="1">
            <a:spLocks/>
          </p:cNvSpPr>
          <p:nvPr/>
        </p:nvSpPr>
        <p:spPr>
          <a:xfrm>
            <a:off x="-583363" y="383281"/>
            <a:ext cx="4540169" cy="68526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rgbClr val="FFFFFF"/>
                </a:solidFill>
                <a:latin typeface="Franklin Gothic Medium" panose="020B0603020102020204" pitchFamily="34" charset="0"/>
                <a:cs typeface="Calibri Light"/>
              </a:rPr>
              <a:t>Thank You!</a:t>
            </a:r>
          </a:p>
        </p:txBody>
      </p:sp>
      <p:sp>
        <p:nvSpPr>
          <p:cNvPr id="7" name="Content Placeholder 3">
            <a:extLst>
              <a:ext uri="{FF2B5EF4-FFF2-40B4-BE49-F238E27FC236}">
                <a16:creationId xmlns:a16="http://schemas.microsoft.com/office/drawing/2014/main" id="{B9D17BEB-BB2B-5C62-E70E-AFB7CCF11589}"/>
              </a:ext>
            </a:extLst>
          </p:cNvPr>
          <p:cNvSpPr txBox="1">
            <a:spLocks/>
          </p:cNvSpPr>
          <p:nvPr/>
        </p:nvSpPr>
        <p:spPr>
          <a:xfrm>
            <a:off x="6408852" y="631191"/>
            <a:ext cx="2605966" cy="477360"/>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latin typeface="Poppins"/>
                <a:cs typeface="Calibri" panose="020F0502020204030204"/>
              </a:rPr>
              <a:t>Any questions?</a:t>
            </a:r>
          </a:p>
        </p:txBody>
      </p:sp>
      <p:pic>
        <p:nvPicPr>
          <p:cNvPr id="12" name="Picture 11" descr="Icon&#10;&#10;Description automatically generated">
            <a:extLst>
              <a:ext uri="{FF2B5EF4-FFF2-40B4-BE49-F238E27FC236}">
                <a16:creationId xmlns:a16="http://schemas.microsoft.com/office/drawing/2014/main" id="{64CC75D8-D272-0D8A-A04C-9DE834815F55}"/>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305941" y="5880498"/>
            <a:ext cx="685268" cy="685268"/>
          </a:xfrm>
          <a:prstGeom prst="rect">
            <a:avLst/>
          </a:prstGeom>
        </p:spPr>
      </p:pic>
      <p:sp>
        <p:nvSpPr>
          <p:cNvPr id="14" name="TextBox 13">
            <a:extLst>
              <a:ext uri="{FF2B5EF4-FFF2-40B4-BE49-F238E27FC236}">
                <a16:creationId xmlns:a16="http://schemas.microsoft.com/office/drawing/2014/main" id="{6AB6FB57-A8C7-F6DE-2B9D-F4147C83A354}"/>
              </a:ext>
            </a:extLst>
          </p:cNvPr>
          <p:cNvSpPr txBox="1"/>
          <p:nvPr/>
        </p:nvSpPr>
        <p:spPr>
          <a:xfrm>
            <a:off x="1175326" y="6076658"/>
            <a:ext cx="1870364" cy="307777"/>
          </a:xfrm>
          <a:prstGeom prst="rect">
            <a:avLst/>
          </a:prstGeom>
          <a:noFill/>
        </p:spPr>
        <p:txBody>
          <a:bodyPr wrap="square" rtlCol="0">
            <a:spAutoFit/>
          </a:bodyPr>
          <a:lstStyle/>
          <a:p>
            <a:r>
              <a:rPr lang="en-US" sz="1400" dirty="0"/>
              <a:t>@</a:t>
            </a:r>
            <a:r>
              <a:rPr lang="en-US" sz="1400" dirty="0" err="1"/>
              <a:t>therealkollektiv</a:t>
            </a:r>
            <a:endParaRPr lang="en-US" sz="1400" dirty="0"/>
          </a:p>
        </p:txBody>
      </p:sp>
      <p:pic>
        <p:nvPicPr>
          <p:cNvPr id="19" name="Picture 18" descr="Icon&#10;&#10;Description automatically generated">
            <a:extLst>
              <a:ext uri="{FF2B5EF4-FFF2-40B4-BE49-F238E27FC236}">
                <a16:creationId xmlns:a16="http://schemas.microsoft.com/office/drawing/2014/main" id="{9F5E0CFE-EDDD-7A68-A07D-721DC5206921}"/>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3354498" y="6003725"/>
            <a:ext cx="461853" cy="460820"/>
          </a:xfrm>
          <a:prstGeom prst="rect">
            <a:avLst/>
          </a:prstGeom>
        </p:spPr>
      </p:pic>
      <p:sp>
        <p:nvSpPr>
          <p:cNvPr id="20" name="TextBox 19">
            <a:extLst>
              <a:ext uri="{FF2B5EF4-FFF2-40B4-BE49-F238E27FC236}">
                <a16:creationId xmlns:a16="http://schemas.microsoft.com/office/drawing/2014/main" id="{D54737C9-2E0E-2452-F1DE-8AAC958BAAA4}"/>
              </a:ext>
            </a:extLst>
          </p:cNvPr>
          <p:cNvSpPr txBox="1"/>
          <p:nvPr/>
        </p:nvSpPr>
        <p:spPr>
          <a:xfrm>
            <a:off x="2793966" y="11662245"/>
            <a:ext cx="111353" cy="6463308"/>
          </a:xfrm>
          <a:prstGeom prst="rect">
            <a:avLst/>
          </a:prstGeom>
          <a:noFill/>
        </p:spPr>
        <p:txBody>
          <a:bodyPr wrap="square" rtlCol="0">
            <a:spAutoFit/>
          </a:bodyPr>
          <a:lstStyle/>
          <a:p>
            <a:r>
              <a:rPr lang="en-US" sz="900">
                <a:hlinkClick r:id="rId6" tooltip="https://pngimg.com/download/26949"/>
              </a:rPr>
              <a:t>This Photo</a:t>
            </a:r>
            <a:r>
              <a:rPr lang="en-US" sz="900"/>
              <a:t> by Unknown Author is licensed under </a:t>
            </a:r>
            <a:r>
              <a:rPr lang="en-US" sz="900">
                <a:hlinkClick r:id="rId7" tooltip="https://creativecommons.org/licenses/by-nc/3.0/"/>
              </a:rPr>
              <a:t>CC BY-NC</a:t>
            </a:r>
            <a:endParaRPr lang="en-US" sz="900"/>
          </a:p>
        </p:txBody>
      </p:sp>
      <p:sp>
        <p:nvSpPr>
          <p:cNvPr id="21" name="TextBox 20">
            <a:extLst>
              <a:ext uri="{FF2B5EF4-FFF2-40B4-BE49-F238E27FC236}">
                <a16:creationId xmlns:a16="http://schemas.microsoft.com/office/drawing/2014/main" id="{698F19A1-078F-0D2F-65B5-D45C0E75BF07}"/>
              </a:ext>
            </a:extLst>
          </p:cNvPr>
          <p:cNvSpPr txBox="1"/>
          <p:nvPr/>
        </p:nvSpPr>
        <p:spPr>
          <a:xfrm>
            <a:off x="4170795" y="6076658"/>
            <a:ext cx="2053940" cy="307777"/>
          </a:xfrm>
          <a:prstGeom prst="rect">
            <a:avLst/>
          </a:prstGeom>
          <a:noFill/>
        </p:spPr>
        <p:txBody>
          <a:bodyPr wrap="square" rtlCol="0">
            <a:spAutoFit/>
          </a:bodyPr>
          <a:lstStyle/>
          <a:p>
            <a:r>
              <a:rPr lang="en-US" sz="1400" dirty="0" err="1"/>
              <a:t>TheRealKollekTiV</a:t>
            </a:r>
            <a:r>
              <a:rPr lang="en-US" sz="1400" dirty="0"/>
              <a:t>_</a:t>
            </a:r>
          </a:p>
        </p:txBody>
      </p:sp>
      <p:pic>
        <p:nvPicPr>
          <p:cNvPr id="23" name="Picture 22" descr="Icon&#10;&#10;Description automatically generated">
            <a:extLst>
              <a:ext uri="{FF2B5EF4-FFF2-40B4-BE49-F238E27FC236}">
                <a16:creationId xmlns:a16="http://schemas.microsoft.com/office/drawing/2014/main" id="{F0FBE481-6A7D-0BF3-A020-CB3944C584DB}"/>
              </a:ext>
            </a:extLst>
          </p:cNvPr>
          <p:cNvPicPr>
            <a:picLocks noChangeAspect="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6408852" y="6003725"/>
            <a:ext cx="502978" cy="502978"/>
          </a:xfrm>
          <a:prstGeom prst="rect">
            <a:avLst/>
          </a:prstGeom>
        </p:spPr>
      </p:pic>
      <p:sp>
        <p:nvSpPr>
          <p:cNvPr id="24" name="TextBox 23">
            <a:extLst>
              <a:ext uri="{FF2B5EF4-FFF2-40B4-BE49-F238E27FC236}">
                <a16:creationId xmlns:a16="http://schemas.microsoft.com/office/drawing/2014/main" id="{92940E61-0E57-7A6F-0420-0BC3E558A8B0}"/>
              </a:ext>
            </a:extLst>
          </p:cNvPr>
          <p:cNvSpPr txBox="1"/>
          <p:nvPr/>
        </p:nvSpPr>
        <p:spPr>
          <a:xfrm>
            <a:off x="6408853" y="12861725"/>
            <a:ext cx="312136" cy="4108817"/>
          </a:xfrm>
          <a:prstGeom prst="rect">
            <a:avLst/>
          </a:prstGeom>
          <a:noFill/>
        </p:spPr>
        <p:txBody>
          <a:bodyPr wrap="square" rtlCol="0">
            <a:spAutoFit/>
          </a:bodyPr>
          <a:lstStyle/>
          <a:p>
            <a:r>
              <a:rPr lang="en-US" sz="900">
                <a:hlinkClick r:id="rId9" tooltip="https://tetris.wiki/File:Reddit_mark.svg"/>
              </a:rPr>
              <a:t>This Photo</a:t>
            </a:r>
            <a:r>
              <a:rPr lang="en-US" sz="900"/>
              <a:t> by Unknown Author is licensed under </a:t>
            </a:r>
            <a:r>
              <a:rPr lang="en-US" sz="900">
                <a:hlinkClick r:id="rId10" tooltip="https://creativecommons.org/licenses/by-nc-sa/3.0/"/>
              </a:rPr>
              <a:t>CC BY-SA-NC</a:t>
            </a:r>
            <a:endParaRPr lang="en-US" sz="900"/>
          </a:p>
        </p:txBody>
      </p:sp>
      <p:sp>
        <p:nvSpPr>
          <p:cNvPr id="25" name="TextBox 24">
            <a:extLst>
              <a:ext uri="{FF2B5EF4-FFF2-40B4-BE49-F238E27FC236}">
                <a16:creationId xmlns:a16="http://schemas.microsoft.com/office/drawing/2014/main" id="{FDE4B144-1DA1-F5CE-0F7A-2C8C332EED2E}"/>
              </a:ext>
            </a:extLst>
          </p:cNvPr>
          <p:cNvSpPr txBox="1"/>
          <p:nvPr/>
        </p:nvSpPr>
        <p:spPr>
          <a:xfrm>
            <a:off x="7090060" y="6101325"/>
            <a:ext cx="2053940" cy="307777"/>
          </a:xfrm>
          <a:prstGeom prst="rect">
            <a:avLst/>
          </a:prstGeom>
          <a:noFill/>
        </p:spPr>
        <p:txBody>
          <a:bodyPr wrap="square" rtlCol="0">
            <a:spAutoFit/>
          </a:bodyPr>
          <a:lstStyle/>
          <a:p>
            <a:r>
              <a:rPr lang="en-US" sz="1400" dirty="0" err="1"/>
              <a:t>theKollekTiV</a:t>
            </a:r>
            <a:endParaRPr lang="en-US" sz="1400" dirty="0"/>
          </a:p>
        </p:txBody>
      </p:sp>
      <p:sp>
        <p:nvSpPr>
          <p:cNvPr id="26" name="TextBox 25">
            <a:extLst>
              <a:ext uri="{FF2B5EF4-FFF2-40B4-BE49-F238E27FC236}">
                <a16:creationId xmlns:a16="http://schemas.microsoft.com/office/drawing/2014/main" id="{2903DF56-E8CC-EE2F-1AD4-D60C16E4263D}"/>
              </a:ext>
            </a:extLst>
          </p:cNvPr>
          <p:cNvSpPr txBox="1"/>
          <p:nvPr/>
        </p:nvSpPr>
        <p:spPr>
          <a:xfrm>
            <a:off x="1889673" y="5303421"/>
            <a:ext cx="2191626" cy="369332"/>
          </a:xfrm>
          <a:prstGeom prst="rect">
            <a:avLst/>
          </a:prstGeom>
          <a:noFill/>
        </p:spPr>
        <p:txBody>
          <a:bodyPr wrap="none" rtlCol="0">
            <a:spAutoFit/>
          </a:bodyPr>
          <a:lstStyle/>
          <a:p>
            <a:r>
              <a:rPr lang="en-US" dirty="0">
                <a:latin typeface="Avenir Book" panose="02000503020000020003" pitchFamily="2" charset="0"/>
              </a:rPr>
              <a:t>See you soon at…. </a:t>
            </a:r>
          </a:p>
        </p:txBody>
      </p:sp>
      <p:sp>
        <p:nvSpPr>
          <p:cNvPr id="27" name="TextBox 26">
            <a:extLst>
              <a:ext uri="{FF2B5EF4-FFF2-40B4-BE49-F238E27FC236}">
                <a16:creationId xmlns:a16="http://schemas.microsoft.com/office/drawing/2014/main" id="{54FEBB50-A51D-4BA5-F8F9-1DFA4F0D1425}"/>
              </a:ext>
            </a:extLst>
          </p:cNvPr>
          <p:cNvSpPr txBox="1"/>
          <p:nvPr/>
        </p:nvSpPr>
        <p:spPr>
          <a:xfrm>
            <a:off x="4572000" y="5257254"/>
            <a:ext cx="2027286" cy="461665"/>
          </a:xfrm>
          <a:prstGeom prst="rect">
            <a:avLst/>
          </a:prstGeom>
          <a:noFill/>
        </p:spPr>
        <p:txBody>
          <a:bodyPr wrap="none" rtlCol="0">
            <a:spAutoFit/>
          </a:bodyPr>
          <a:lstStyle/>
          <a:p>
            <a:r>
              <a:rPr lang="en-US" sz="2400" b="1" dirty="0" err="1">
                <a:latin typeface="Avenir Next Condensed" panose="020B0506020202020204" pitchFamily="34" charset="0"/>
              </a:rPr>
              <a:t>thekollektiv.co</a:t>
            </a:r>
            <a:endParaRPr lang="en-US" sz="2400" b="1" dirty="0">
              <a:latin typeface="Avenir Next Condensed" panose="020B0506020202020204" pitchFamily="34" charset="0"/>
            </a:endParaRPr>
          </a:p>
        </p:txBody>
      </p:sp>
    </p:spTree>
    <p:extLst>
      <p:ext uri="{BB962C8B-B14F-4D97-AF65-F5344CB8AC3E}">
        <p14:creationId xmlns:p14="http://schemas.microsoft.com/office/powerpoint/2010/main" val="6133691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FFEC3-A806-97A1-8E67-11208422273D}"/>
              </a:ext>
            </a:extLst>
          </p:cNvPr>
          <p:cNvSpPr>
            <a:spLocks noGrp="1"/>
          </p:cNvSpPr>
          <p:nvPr>
            <p:ph type="title"/>
          </p:nvPr>
        </p:nvSpPr>
        <p:spPr>
          <a:xfrm>
            <a:off x="5205220" y="1189415"/>
            <a:ext cx="3501193" cy="1366523"/>
          </a:xfrm>
        </p:spPr>
        <p:txBody>
          <a:bodyPr vert="horz" lIns="91440" tIns="45720" rIns="91440" bIns="45720" rtlCol="0" anchor="ctr">
            <a:normAutofit/>
          </a:bodyPr>
          <a:lstStyle/>
          <a:p>
            <a:pPr defTabSz="685800"/>
            <a:r>
              <a:rPr lang="en-US" sz="3300" kern="1200">
                <a:solidFill>
                  <a:schemeClr val="tx1"/>
                </a:solidFill>
                <a:latin typeface="+mj-lt"/>
                <a:ea typeface="+mj-ea"/>
                <a:cs typeface="+mj-cs"/>
              </a:rPr>
              <a:t>Project Topic  - NFT Creation</a:t>
            </a:r>
          </a:p>
        </p:txBody>
      </p:sp>
      <p:sp>
        <p:nvSpPr>
          <p:cNvPr id="13" name="Freeform: Shape 15">
            <a:extLst>
              <a:ext uri="{FF2B5EF4-FFF2-40B4-BE49-F238E27FC236}">
                <a16:creationId xmlns:a16="http://schemas.microsoft.com/office/drawing/2014/main" id="{2EEE8F11-3582-44B7-9869-F2D26D7DD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901185" cy="3349317"/>
          </a:xfrm>
          <a:custGeom>
            <a:avLst/>
            <a:gdLst>
              <a:gd name="connsiteX0" fmla="*/ 0 w 4133221"/>
              <a:gd name="connsiteY0" fmla="*/ 0 h 3548529"/>
              <a:gd name="connsiteX1" fmla="*/ 3798429 w 4133221"/>
              <a:gd name="connsiteY1" fmla="*/ 0 h 3548529"/>
              <a:gd name="connsiteX2" fmla="*/ 3850140 w 4133221"/>
              <a:gd name="connsiteY2" fmla="*/ 85119 h 3548529"/>
              <a:gd name="connsiteX3" fmla="*/ 4133221 w 4133221"/>
              <a:gd name="connsiteY3" fmla="*/ 1203093 h 3548529"/>
              <a:gd name="connsiteX4" fmla="*/ 1787785 w 4133221"/>
              <a:gd name="connsiteY4" fmla="*/ 3548529 h 3548529"/>
              <a:gd name="connsiteX5" fmla="*/ 129311 w 4133221"/>
              <a:gd name="connsiteY5" fmla="*/ 2861567 h 3548529"/>
              <a:gd name="connsiteX6" fmla="*/ 0 w 4133221"/>
              <a:gd name="connsiteY6" fmla="*/ 2719289 h 3548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3221" h="3548529">
                <a:moveTo>
                  <a:pt x="0" y="0"/>
                </a:moveTo>
                <a:lnTo>
                  <a:pt x="3798429" y="0"/>
                </a:lnTo>
                <a:lnTo>
                  <a:pt x="3850140" y="85119"/>
                </a:lnTo>
                <a:cubicBezTo>
                  <a:pt x="4030674" y="417451"/>
                  <a:pt x="4133221" y="798296"/>
                  <a:pt x="4133221" y="1203093"/>
                </a:cubicBezTo>
                <a:cubicBezTo>
                  <a:pt x="4133221" y="2498442"/>
                  <a:pt x="3083134" y="3548529"/>
                  <a:pt x="1787785" y="3548529"/>
                </a:cubicBezTo>
                <a:cubicBezTo>
                  <a:pt x="1140111" y="3548529"/>
                  <a:pt x="553752" y="3286007"/>
                  <a:pt x="129311" y="2861567"/>
                </a:cubicBezTo>
                <a:lnTo>
                  <a:pt x="0" y="2719289"/>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685800">
              <a:defRPr/>
            </a:pPr>
            <a:endParaRPr lang="en-US" sz="1350">
              <a:solidFill>
                <a:prstClr val="white"/>
              </a:solidFill>
              <a:latin typeface="Calibri" panose="020F0502020204030204"/>
            </a:endParaRPr>
          </a:p>
        </p:txBody>
      </p:sp>
      <p:pic>
        <p:nvPicPr>
          <p:cNvPr id="5" name="Picture 5" descr="A picture containing text&#10;&#10;Description automatically generated">
            <a:extLst>
              <a:ext uri="{FF2B5EF4-FFF2-40B4-BE49-F238E27FC236}">
                <a16:creationId xmlns:a16="http://schemas.microsoft.com/office/drawing/2014/main" id="{5CF019C3-54FA-AF76-48C2-59ED82FF79DC}"/>
              </a:ext>
            </a:extLst>
          </p:cNvPr>
          <p:cNvPicPr>
            <a:picLocks noChangeAspect="1"/>
          </p:cNvPicPr>
          <p:nvPr/>
        </p:nvPicPr>
        <p:blipFill rotWithShape="1">
          <a:blip r:embed="rId2"/>
          <a:srcRect t="10034" b="4487"/>
          <a:stretch/>
        </p:blipFill>
        <p:spPr>
          <a:xfrm>
            <a:off x="-1" y="0"/>
            <a:ext cx="3745214" cy="3193345"/>
          </a:xfrm>
          <a:custGeom>
            <a:avLst/>
            <a:gdLst/>
            <a:ahLst/>
            <a:cxnLst/>
            <a:rect l="l" t="t" r="r" b="b"/>
            <a:pathLst>
              <a:path w="3967973" h="3383280">
                <a:moveTo>
                  <a:pt x="0" y="0"/>
                </a:moveTo>
                <a:lnTo>
                  <a:pt x="3605273" y="0"/>
                </a:lnTo>
                <a:lnTo>
                  <a:pt x="3704836" y="163887"/>
                </a:lnTo>
                <a:cubicBezTo>
                  <a:pt x="3872651" y="472804"/>
                  <a:pt x="3967973" y="826817"/>
                  <a:pt x="3967973" y="1203093"/>
                </a:cubicBezTo>
                <a:cubicBezTo>
                  <a:pt x="3967973" y="2407177"/>
                  <a:pt x="2991870" y="3383280"/>
                  <a:pt x="1787786" y="3383280"/>
                </a:cubicBezTo>
                <a:cubicBezTo>
                  <a:pt x="1110489" y="3383280"/>
                  <a:pt x="505326" y="3074435"/>
                  <a:pt x="105448" y="2589894"/>
                </a:cubicBezTo>
                <a:lnTo>
                  <a:pt x="0" y="2448881"/>
                </a:lnTo>
                <a:close/>
              </a:path>
            </a:pathLst>
          </a:custGeom>
        </p:spPr>
      </p:pic>
      <p:sp>
        <p:nvSpPr>
          <p:cNvPr id="15" name="Freeform: Shape 17">
            <a:extLst>
              <a:ext uri="{FF2B5EF4-FFF2-40B4-BE49-F238E27FC236}">
                <a16:creationId xmlns:a16="http://schemas.microsoft.com/office/drawing/2014/main" id="{2141F1CC-6A53-4BCF-9127-AABB52E24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51" y="4596141"/>
            <a:ext cx="2490867" cy="2261859"/>
          </a:xfrm>
          <a:custGeom>
            <a:avLst/>
            <a:gdLst>
              <a:gd name="connsiteX0" fmla="*/ 1359768 w 3321156"/>
              <a:gd name="connsiteY0" fmla="*/ 0 h 3015812"/>
              <a:gd name="connsiteX1" fmla="*/ 3321156 w 3321156"/>
              <a:gd name="connsiteY1" fmla="*/ 1961388 h 3015812"/>
              <a:gd name="connsiteX2" fmla="*/ 3084427 w 3321156"/>
              <a:gd name="connsiteY2" fmla="*/ 2896302 h 3015812"/>
              <a:gd name="connsiteX3" fmla="*/ 3011823 w 3321156"/>
              <a:gd name="connsiteY3" fmla="*/ 3015812 h 3015812"/>
              <a:gd name="connsiteX4" fmla="*/ 0 w 3321156"/>
              <a:gd name="connsiteY4" fmla="*/ 3015812 h 3015812"/>
              <a:gd name="connsiteX5" fmla="*/ 0 w 3321156"/>
              <a:gd name="connsiteY5" fmla="*/ 549808 h 3015812"/>
              <a:gd name="connsiteX6" fmla="*/ 112143 w 3321156"/>
              <a:gd name="connsiteY6" fmla="*/ 447886 h 3015812"/>
              <a:gd name="connsiteX7" fmla="*/ 1359768 w 3321156"/>
              <a:gd name="connsiteY7" fmla="*/ 0 h 301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1156" h="3015812">
                <a:moveTo>
                  <a:pt x="1359768" y="0"/>
                </a:moveTo>
                <a:cubicBezTo>
                  <a:pt x="2443013" y="0"/>
                  <a:pt x="3321156" y="878143"/>
                  <a:pt x="3321156" y="1961388"/>
                </a:cubicBezTo>
                <a:cubicBezTo>
                  <a:pt x="3321156" y="2299902"/>
                  <a:pt x="3235400" y="2618387"/>
                  <a:pt x="3084427" y="2896302"/>
                </a:cubicBezTo>
                <a:lnTo>
                  <a:pt x="3011823" y="3015812"/>
                </a:lnTo>
                <a:lnTo>
                  <a:pt x="0" y="3015812"/>
                </a:lnTo>
                <a:lnTo>
                  <a:pt x="0" y="549808"/>
                </a:lnTo>
                <a:lnTo>
                  <a:pt x="112143" y="447886"/>
                </a:lnTo>
                <a:cubicBezTo>
                  <a:pt x="451187" y="168082"/>
                  <a:pt x="885848" y="0"/>
                  <a:pt x="1359768"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685800">
              <a:defRPr/>
            </a:pPr>
            <a:endParaRPr lang="en-US" sz="1350">
              <a:solidFill>
                <a:prstClr val="white"/>
              </a:solidFill>
              <a:latin typeface="Calibri" panose="020F0502020204030204"/>
            </a:endParaRPr>
          </a:p>
        </p:txBody>
      </p:sp>
      <p:pic>
        <p:nvPicPr>
          <p:cNvPr id="7" name="Picture 7">
            <a:extLst>
              <a:ext uri="{FF2B5EF4-FFF2-40B4-BE49-F238E27FC236}">
                <a16:creationId xmlns:a16="http://schemas.microsoft.com/office/drawing/2014/main" id="{99A302C3-FBA9-F5FE-76C3-4B8F18705E50}"/>
              </a:ext>
            </a:extLst>
          </p:cNvPr>
          <p:cNvPicPr>
            <a:picLocks noChangeAspect="1"/>
          </p:cNvPicPr>
          <p:nvPr/>
        </p:nvPicPr>
        <p:blipFill rotWithShape="1">
          <a:blip r:embed="rId3"/>
          <a:srcRect r="7" b="9878"/>
          <a:stretch/>
        </p:blipFill>
        <p:spPr>
          <a:xfrm>
            <a:off x="3619" y="4719946"/>
            <a:ext cx="2366303" cy="2138062"/>
          </a:xfrm>
          <a:custGeom>
            <a:avLst/>
            <a:gdLst/>
            <a:ahLst/>
            <a:cxnLst/>
            <a:rect l="l" t="t" r="r" b="b"/>
            <a:pathLst>
              <a:path w="3155071" h="2850749">
                <a:moveTo>
                  <a:pt x="1358746" y="0"/>
                </a:moveTo>
                <a:cubicBezTo>
                  <a:pt x="2350829" y="0"/>
                  <a:pt x="3155071" y="804242"/>
                  <a:pt x="3155071" y="1796325"/>
                </a:cubicBezTo>
                <a:cubicBezTo>
                  <a:pt x="3155071" y="2168356"/>
                  <a:pt x="3041975" y="2513972"/>
                  <a:pt x="2848287" y="2800668"/>
                </a:cubicBezTo>
                <a:lnTo>
                  <a:pt x="2810837" y="2850749"/>
                </a:lnTo>
                <a:lnTo>
                  <a:pt x="0" y="2850749"/>
                </a:lnTo>
                <a:lnTo>
                  <a:pt x="0" y="623564"/>
                </a:lnTo>
                <a:lnTo>
                  <a:pt x="88552" y="526132"/>
                </a:lnTo>
                <a:cubicBezTo>
                  <a:pt x="413623" y="201061"/>
                  <a:pt x="862705" y="0"/>
                  <a:pt x="1358746" y="0"/>
                </a:cubicBezTo>
                <a:close/>
              </a:path>
            </a:pathLst>
          </a:custGeom>
        </p:spPr>
      </p:pic>
      <p:sp>
        <p:nvSpPr>
          <p:cNvPr id="20" name="Oval 19">
            <a:extLst>
              <a:ext uri="{FF2B5EF4-FFF2-40B4-BE49-F238E27FC236}">
                <a16:creationId xmlns:a16="http://schemas.microsoft.com/office/drawing/2014/main" id="{561B2B49-7142-4CA8-A929-4671548E6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80181" y="3193343"/>
            <a:ext cx="2338578" cy="2338578"/>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pic>
        <p:nvPicPr>
          <p:cNvPr id="6" name="Picture 6" descr="A picture containing logo&#10;&#10;Description automatically generated">
            <a:extLst>
              <a:ext uri="{FF2B5EF4-FFF2-40B4-BE49-F238E27FC236}">
                <a16:creationId xmlns:a16="http://schemas.microsoft.com/office/drawing/2014/main" id="{BBAE99AA-412C-B625-0F6D-34955A61E656}"/>
              </a:ext>
            </a:extLst>
          </p:cNvPr>
          <p:cNvPicPr>
            <a:picLocks noChangeAspect="1"/>
          </p:cNvPicPr>
          <p:nvPr/>
        </p:nvPicPr>
        <p:blipFill rotWithShape="1">
          <a:blip r:embed="rId4"/>
          <a:srcRect r="5" b="755"/>
          <a:stretch/>
        </p:blipFill>
        <p:spPr>
          <a:xfrm>
            <a:off x="2803625" y="3316787"/>
            <a:ext cx="2091690" cy="2091690"/>
          </a:xfrm>
          <a:custGeom>
            <a:avLst/>
            <a:gdLst/>
            <a:ahLst/>
            <a:cxnLst/>
            <a:rect l="l" t="t" r="r" b="b"/>
            <a:pathLst>
              <a:path w="2880360" h="2880360">
                <a:moveTo>
                  <a:pt x="1440180" y="0"/>
                </a:moveTo>
                <a:cubicBezTo>
                  <a:pt x="2235569" y="0"/>
                  <a:pt x="2880360" y="644791"/>
                  <a:pt x="2880360" y="1440180"/>
                </a:cubicBezTo>
                <a:cubicBezTo>
                  <a:pt x="2880360" y="2235569"/>
                  <a:pt x="2235569" y="2880360"/>
                  <a:pt x="1440180" y="2880360"/>
                </a:cubicBezTo>
                <a:cubicBezTo>
                  <a:pt x="644791" y="2880360"/>
                  <a:pt x="0" y="2235569"/>
                  <a:pt x="0" y="1440180"/>
                </a:cubicBezTo>
                <a:cubicBezTo>
                  <a:pt x="0" y="644791"/>
                  <a:pt x="644791" y="0"/>
                  <a:pt x="1440180" y="0"/>
                </a:cubicBezTo>
                <a:close/>
              </a:path>
            </a:pathLst>
          </a:custGeom>
        </p:spPr>
      </p:pic>
      <p:sp>
        <p:nvSpPr>
          <p:cNvPr id="11" name="Content Placeholder 10">
            <a:extLst>
              <a:ext uri="{FF2B5EF4-FFF2-40B4-BE49-F238E27FC236}">
                <a16:creationId xmlns:a16="http://schemas.microsoft.com/office/drawing/2014/main" id="{B12B816B-1FAE-222C-E603-01D1C31B77AA}"/>
              </a:ext>
            </a:extLst>
          </p:cNvPr>
          <p:cNvSpPr>
            <a:spLocks noGrp="1"/>
          </p:cNvSpPr>
          <p:nvPr>
            <p:ph sz="half" idx="1"/>
          </p:nvPr>
        </p:nvSpPr>
        <p:spPr>
          <a:xfrm>
            <a:off x="5205221" y="2839667"/>
            <a:ext cx="3501192" cy="3592306"/>
          </a:xfrm>
        </p:spPr>
        <p:txBody>
          <a:bodyPr vert="horz" lIns="91440" tIns="45720" rIns="91440" bIns="45720" rtlCol="0" anchor="t">
            <a:normAutofit/>
          </a:bodyPr>
          <a:lstStyle/>
          <a:p>
            <a:pPr indent="-171450" defTabSz="685800"/>
            <a:r>
              <a:rPr lang="en-US" sz="1400" dirty="0"/>
              <a:t>Purpose:</a:t>
            </a:r>
          </a:p>
          <a:p>
            <a:pPr lvl="1" indent="-171450" defTabSz="685800"/>
            <a:r>
              <a:rPr lang="en-US" sz="1400" dirty="0"/>
              <a:t>Create an NFT(s) that can be sold and bought via a marketplace</a:t>
            </a:r>
          </a:p>
          <a:p>
            <a:pPr indent="-171450" defTabSz="685800"/>
            <a:r>
              <a:rPr lang="en-US" sz="1400" dirty="0"/>
              <a:t>Technologies Implemented:</a:t>
            </a:r>
          </a:p>
          <a:p>
            <a:pPr lvl="1" indent="-171450" defTabSz="685800"/>
            <a:r>
              <a:rPr lang="en-US" sz="1400" dirty="0"/>
              <a:t>CSS</a:t>
            </a:r>
          </a:p>
          <a:p>
            <a:pPr lvl="1" indent="-171450" defTabSz="685800"/>
            <a:r>
              <a:rPr lang="en-US" sz="1400" dirty="0" err="1"/>
              <a:t>Next.js</a:t>
            </a:r>
            <a:endParaRPr lang="en-US" sz="1400" dirty="0"/>
          </a:p>
          <a:p>
            <a:pPr lvl="1" indent="-171450" defTabSz="685800"/>
            <a:r>
              <a:rPr lang="en-US" sz="1400" dirty="0"/>
              <a:t>Tailwind CSS</a:t>
            </a:r>
          </a:p>
          <a:p>
            <a:pPr lvl="1" indent="-171450" defTabSz="685800"/>
            <a:r>
              <a:rPr lang="en-US" sz="1400" dirty="0"/>
              <a:t>Solidity</a:t>
            </a:r>
          </a:p>
          <a:p>
            <a:pPr lvl="1" indent="-171450" defTabSz="685800"/>
            <a:r>
              <a:rPr lang="en-US" sz="1400" dirty="0" err="1"/>
              <a:t>MetaMask</a:t>
            </a:r>
            <a:endParaRPr lang="en-US" sz="1400" dirty="0"/>
          </a:p>
          <a:p>
            <a:pPr lvl="1" indent="-171450" defTabSz="685800"/>
            <a:r>
              <a:rPr lang="en-US" sz="1400" dirty="0"/>
              <a:t>Pinata</a:t>
            </a:r>
          </a:p>
          <a:p>
            <a:pPr lvl="1" indent="-171450" defTabSz="685800"/>
            <a:r>
              <a:rPr lang="en-US" sz="1400" dirty="0" err="1"/>
              <a:t>Rinkeby</a:t>
            </a:r>
            <a:endParaRPr lang="en-US" sz="1400" dirty="0"/>
          </a:p>
          <a:p>
            <a:pPr lvl="1" indent="-171450" defTabSz="685800"/>
            <a:r>
              <a:rPr lang="en-US" sz="1400" dirty="0" err="1"/>
              <a:t>OpenSeas</a:t>
            </a:r>
            <a:r>
              <a:rPr lang="en-US" sz="1400" dirty="0"/>
              <a:t> Marketplace</a:t>
            </a:r>
          </a:p>
          <a:p>
            <a:pPr lvl="1" indent="-171450" defTabSz="685800"/>
            <a:r>
              <a:rPr lang="en-US" sz="1400" dirty="0"/>
              <a:t>Ethereum Blockchain</a:t>
            </a:r>
          </a:p>
          <a:p>
            <a:pPr marL="457200" lvl="1" indent="-171450" defTabSz="685800"/>
            <a:endParaRPr lang="en-US" sz="1100" dirty="0"/>
          </a:p>
          <a:p>
            <a:pPr lvl="1" indent="-171450" defTabSz="685800"/>
            <a:endParaRPr lang="en-US" sz="1100" dirty="0"/>
          </a:p>
        </p:txBody>
      </p:sp>
    </p:spTree>
    <p:extLst>
      <p:ext uri="{BB962C8B-B14F-4D97-AF65-F5344CB8AC3E}">
        <p14:creationId xmlns:p14="http://schemas.microsoft.com/office/powerpoint/2010/main" val="3351951186"/>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Text&#10;&#10;Description automatically generated">
            <a:extLst>
              <a:ext uri="{FF2B5EF4-FFF2-40B4-BE49-F238E27FC236}">
                <a16:creationId xmlns:a16="http://schemas.microsoft.com/office/drawing/2014/main" id="{E4662BC6-DD4A-2260-1491-C30F850263FC}"/>
              </a:ext>
            </a:extLst>
          </p:cNvPr>
          <p:cNvPicPr>
            <a:picLocks noGrp="1" noChangeAspect="1"/>
          </p:cNvPicPr>
          <p:nvPr>
            <p:ph sz="half" idx="2"/>
          </p:nvPr>
        </p:nvPicPr>
        <p:blipFill rotWithShape="1">
          <a:blip r:embed="rId2"/>
          <a:srcRect t="4245" r="1" b="1955"/>
          <a:stretch/>
        </p:blipFill>
        <p:spPr>
          <a:xfrm>
            <a:off x="20" y="10"/>
            <a:ext cx="9171076" cy="4666928"/>
          </a:xfrm>
          <a:prstGeom prst="rect">
            <a:avLst/>
          </a:prstGeom>
        </p:spPr>
      </p:pic>
      <p:grpSp>
        <p:nvGrpSpPr>
          <p:cNvPr id="24" name="Group 23">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8" y="2987478"/>
            <a:ext cx="9171095" cy="1828800"/>
            <a:chOff x="-305" y="2987478"/>
            <a:chExt cx="12188952" cy="1828800"/>
          </a:xfrm>
        </p:grpSpPr>
        <p:sp>
          <p:nvSpPr>
            <p:cNvPr id="25" name="Freeform: Shape 24">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28" name="Freeform: Shape 27">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B8AAE6D0-274B-829B-53C6-8AC6DF4ABC46}"/>
              </a:ext>
            </a:extLst>
          </p:cNvPr>
          <p:cNvSpPr>
            <a:spLocks noGrp="1"/>
          </p:cNvSpPr>
          <p:nvPr>
            <p:ph type="title"/>
          </p:nvPr>
        </p:nvSpPr>
        <p:spPr>
          <a:xfrm>
            <a:off x="603504" y="4551037"/>
            <a:ext cx="3766336" cy="1509931"/>
          </a:xfrm>
        </p:spPr>
        <p:txBody>
          <a:bodyPr vert="horz" lIns="91440" tIns="45720" rIns="91440" bIns="45720" rtlCol="0" anchor="ctr">
            <a:normAutofit/>
          </a:bodyPr>
          <a:lstStyle/>
          <a:p>
            <a:r>
              <a:rPr lang="en-US" sz="3100">
                <a:solidFill>
                  <a:schemeClr val="tx2"/>
                </a:solidFill>
              </a:rPr>
              <a:t>How did we get here?</a:t>
            </a:r>
          </a:p>
        </p:txBody>
      </p:sp>
      <p:sp>
        <p:nvSpPr>
          <p:cNvPr id="3" name="Content Placeholder 2">
            <a:extLst>
              <a:ext uri="{FF2B5EF4-FFF2-40B4-BE49-F238E27FC236}">
                <a16:creationId xmlns:a16="http://schemas.microsoft.com/office/drawing/2014/main" id="{666FDC4F-40DC-4C48-5B3C-9CF4D8E7BE6D}"/>
              </a:ext>
            </a:extLst>
          </p:cNvPr>
          <p:cNvSpPr>
            <a:spLocks noGrp="1"/>
          </p:cNvSpPr>
          <p:nvPr>
            <p:ph sz="half" idx="1"/>
          </p:nvPr>
        </p:nvSpPr>
        <p:spPr>
          <a:xfrm>
            <a:off x="4852685" y="4551037"/>
            <a:ext cx="3694808" cy="1828981"/>
          </a:xfrm>
        </p:spPr>
        <p:txBody>
          <a:bodyPr vert="horz" lIns="91440" tIns="45720" rIns="91440" bIns="45720" rtlCol="0" anchor="ctr">
            <a:normAutofit/>
          </a:bodyPr>
          <a:lstStyle/>
          <a:p>
            <a:r>
              <a:rPr lang="en-US" sz="1400">
                <a:solidFill>
                  <a:schemeClr val="tx2"/>
                </a:solidFill>
              </a:rPr>
              <a:t>Dan B., Dan E. and Austin R. decided to work on a project outside of the Bootcamp.</a:t>
            </a:r>
          </a:p>
          <a:p>
            <a:r>
              <a:rPr lang="en-US" sz="1400">
                <a:solidFill>
                  <a:schemeClr val="tx2"/>
                </a:solidFill>
              </a:rPr>
              <a:t>Initial ideas included creating an NFT to be introduced into the market.</a:t>
            </a:r>
          </a:p>
          <a:p>
            <a:r>
              <a:rPr lang="en-US" sz="1400">
                <a:solidFill>
                  <a:schemeClr val="tx2"/>
                </a:solidFill>
              </a:rPr>
              <a:t>What came to be was…</a:t>
            </a:r>
            <a:endParaRPr lang="en-US" sz="1400" dirty="0">
              <a:solidFill>
                <a:schemeClr val="tx2"/>
              </a:solidFill>
            </a:endParaRPr>
          </a:p>
        </p:txBody>
      </p:sp>
    </p:spTree>
    <p:extLst>
      <p:ext uri="{BB962C8B-B14F-4D97-AF65-F5344CB8AC3E}">
        <p14:creationId xmlns:p14="http://schemas.microsoft.com/office/powerpoint/2010/main" val="338272355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Text, logo&#10;&#10;Description automatically generated">
            <a:extLst>
              <a:ext uri="{FF2B5EF4-FFF2-40B4-BE49-F238E27FC236}">
                <a16:creationId xmlns:a16="http://schemas.microsoft.com/office/drawing/2014/main" id="{1DB4A3D0-A7A3-98A2-A03E-7FEA1D81ABD1}"/>
              </a:ext>
            </a:extLst>
          </p:cNvPr>
          <p:cNvPicPr>
            <a:picLocks noGrp="1" noChangeAspect="1"/>
          </p:cNvPicPr>
          <p:nvPr>
            <p:ph sz="half" idx="2"/>
          </p:nvPr>
        </p:nvPicPr>
        <p:blipFill rotWithShape="1">
          <a:blip r:embed="rId2"/>
          <a:srcRect l="12326" r="17086" b="-1"/>
          <a:stretch/>
        </p:blipFill>
        <p:spPr>
          <a:xfrm>
            <a:off x="20" y="10"/>
            <a:ext cx="7252212" cy="6857990"/>
          </a:xfrm>
          <a:prstGeom prst="rect">
            <a:avLst/>
          </a:prstGeom>
        </p:spPr>
      </p:pic>
      <p:sp>
        <p:nvSpPr>
          <p:cNvPr id="8"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0E38A80-5FD3-9A89-97CA-8348A3A61AD4}"/>
              </a:ext>
            </a:extLst>
          </p:cNvPr>
          <p:cNvSpPr>
            <a:spLocks noGrp="1"/>
          </p:cNvSpPr>
          <p:nvPr>
            <p:ph type="title"/>
          </p:nvPr>
        </p:nvSpPr>
        <p:spPr>
          <a:xfrm>
            <a:off x="5648707" y="365125"/>
            <a:ext cx="2866642" cy="1899912"/>
          </a:xfrm>
        </p:spPr>
        <p:txBody>
          <a:bodyPr vert="horz" lIns="91440" tIns="45720" rIns="91440" bIns="45720" rtlCol="0" anchor="ctr">
            <a:normAutofit/>
          </a:bodyPr>
          <a:lstStyle/>
          <a:p>
            <a:r>
              <a:rPr lang="en-US" sz="3500"/>
              <a:t>The KollekTiV</a:t>
            </a:r>
          </a:p>
        </p:txBody>
      </p:sp>
      <p:sp>
        <p:nvSpPr>
          <p:cNvPr id="3" name="Content Placeholder 2">
            <a:extLst>
              <a:ext uri="{FF2B5EF4-FFF2-40B4-BE49-F238E27FC236}">
                <a16:creationId xmlns:a16="http://schemas.microsoft.com/office/drawing/2014/main" id="{961848BA-93AC-793C-466E-B456280EC791}"/>
              </a:ext>
            </a:extLst>
          </p:cNvPr>
          <p:cNvSpPr>
            <a:spLocks noGrp="1"/>
          </p:cNvSpPr>
          <p:nvPr>
            <p:ph sz="half" idx="1"/>
          </p:nvPr>
        </p:nvSpPr>
        <p:spPr>
          <a:xfrm>
            <a:off x="5648707" y="2434201"/>
            <a:ext cx="3329038" cy="4247154"/>
          </a:xfrm>
        </p:spPr>
        <p:txBody>
          <a:bodyPr vert="horz" lIns="91440" tIns="45720" rIns="91440" bIns="45720" rtlCol="0">
            <a:normAutofit/>
          </a:bodyPr>
          <a:lstStyle/>
          <a:p>
            <a:r>
              <a:rPr lang="en-US" sz="1700" dirty="0"/>
              <a:t>What is the </a:t>
            </a:r>
            <a:r>
              <a:rPr lang="en-US" sz="1700" dirty="0" err="1"/>
              <a:t>KollekTiV</a:t>
            </a:r>
            <a:r>
              <a:rPr lang="en-US" sz="1700" dirty="0"/>
              <a:t>?</a:t>
            </a:r>
          </a:p>
          <a:p>
            <a:pPr lvl="1"/>
            <a:r>
              <a:rPr lang="en-US" sz="1300" dirty="0"/>
              <a:t>A group focused on the artist and creator in mind.  A collective for creators.</a:t>
            </a:r>
          </a:p>
          <a:p>
            <a:pPr lvl="1"/>
            <a:r>
              <a:rPr lang="en-US" sz="1300" dirty="0"/>
              <a:t>Art in whatever form (drawings, paintings, music, movies) should be the focus and the creators have an avenue and marketplace that caters to that idea.</a:t>
            </a:r>
          </a:p>
          <a:p>
            <a:pPr lvl="1"/>
            <a:r>
              <a:rPr lang="en-US" sz="1300" dirty="0"/>
              <a:t>A space where…Creativity is Tokenized</a:t>
            </a:r>
          </a:p>
          <a:p>
            <a:r>
              <a:rPr lang="en-US" sz="1700" dirty="0"/>
              <a:t>We want to be better</a:t>
            </a:r>
          </a:p>
          <a:p>
            <a:pPr lvl="1"/>
            <a:r>
              <a:rPr lang="en-US" sz="1300" dirty="0"/>
              <a:t>Not just an investment tool</a:t>
            </a:r>
          </a:p>
          <a:p>
            <a:pPr lvl="1"/>
            <a:r>
              <a:rPr lang="en-US" sz="1300" dirty="0"/>
              <a:t>A showcase of what art and creativity can be</a:t>
            </a:r>
          </a:p>
          <a:p>
            <a:pPr lvl="1"/>
            <a:r>
              <a:rPr lang="en-US" sz="1300" dirty="0"/>
              <a:t>Creators can highlight  themselves, their art and their business in their marketplace</a:t>
            </a:r>
          </a:p>
        </p:txBody>
      </p:sp>
    </p:spTree>
    <p:extLst>
      <p:ext uri="{BB962C8B-B14F-4D97-AF65-F5344CB8AC3E}">
        <p14:creationId xmlns:p14="http://schemas.microsoft.com/office/powerpoint/2010/main" val="3724413129"/>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4" name="Rectangle 14">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9144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68605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759A63D-AF8A-9139-DE8D-97DA1A0B8186}"/>
              </a:ext>
            </a:extLst>
          </p:cNvPr>
          <p:cNvSpPr>
            <a:spLocks noGrp="1"/>
          </p:cNvSpPr>
          <p:nvPr>
            <p:ph type="title"/>
          </p:nvPr>
        </p:nvSpPr>
        <p:spPr>
          <a:xfrm>
            <a:off x="628650" y="365125"/>
            <a:ext cx="7886700" cy="1325563"/>
          </a:xfrm>
        </p:spPr>
        <p:txBody>
          <a:bodyPr>
            <a:normAutofit/>
          </a:bodyPr>
          <a:lstStyle/>
          <a:p>
            <a:r>
              <a:rPr lang="en-US"/>
              <a:t>Business Plan &amp; Development</a:t>
            </a:r>
          </a:p>
        </p:txBody>
      </p:sp>
      <p:sp>
        <p:nvSpPr>
          <p:cNvPr id="3" name="Content Placeholder 2">
            <a:extLst>
              <a:ext uri="{FF2B5EF4-FFF2-40B4-BE49-F238E27FC236}">
                <a16:creationId xmlns:a16="http://schemas.microsoft.com/office/drawing/2014/main" id="{DEE2BCBA-5D21-2D18-B3A3-23FDC5DE01E6}"/>
              </a:ext>
            </a:extLst>
          </p:cNvPr>
          <p:cNvSpPr>
            <a:spLocks noGrp="1"/>
          </p:cNvSpPr>
          <p:nvPr>
            <p:ph sz="half" idx="1"/>
          </p:nvPr>
        </p:nvSpPr>
        <p:spPr>
          <a:xfrm>
            <a:off x="628650" y="2010833"/>
            <a:ext cx="3822700" cy="4166130"/>
          </a:xfrm>
        </p:spPr>
        <p:txBody>
          <a:bodyPr>
            <a:normAutofit/>
          </a:bodyPr>
          <a:lstStyle/>
          <a:p>
            <a:r>
              <a:rPr lang="en-US" sz="1700"/>
              <a:t>Phase 1.1 – Final Project</a:t>
            </a:r>
          </a:p>
          <a:p>
            <a:pPr lvl="1"/>
            <a:r>
              <a:rPr lang="en-US" sz="1700"/>
              <a:t>Name Creation</a:t>
            </a:r>
          </a:p>
          <a:p>
            <a:pPr lvl="1"/>
            <a:r>
              <a:rPr lang="en-US" sz="1700"/>
              <a:t>NFT development &amp; testing – front end &amp; back end</a:t>
            </a:r>
          </a:p>
          <a:p>
            <a:pPr lvl="2"/>
            <a:r>
              <a:rPr lang="en-US" sz="1700"/>
              <a:t>Minting page </a:t>
            </a:r>
          </a:p>
          <a:p>
            <a:pPr lvl="2"/>
            <a:r>
              <a:rPr lang="en-US" sz="1700"/>
              <a:t>Rinkeby Test Network</a:t>
            </a:r>
          </a:p>
          <a:p>
            <a:pPr lvl="2"/>
            <a:r>
              <a:rPr lang="en-US" sz="1700"/>
              <a:t>Creating smart contract and interaction with OpenSeas</a:t>
            </a:r>
          </a:p>
          <a:p>
            <a:pPr lvl="2"/>
            <a:endParaRPr lang="en-US" sz="1700"/>
          </a:p>
          <a:p>
            <a:pPr lvl="2"/>
            <a:endParaRPr lang="en-US" sz="1700"/>
          </a:p>
          <a:p>
            <a:pPr lvl="1"/>
            <a:endParaRPr lang="en-US" sz="1700"/>
          </a:p>
          <a:p>
            <a:pPr lvl="1"/>
            <a:endParaRPr lang="en-US" sz="1700"/>
          </a:p>
        </p:txBody>
      </p:sp>
      <p:sp>
        <p:nvSpPr>
          <p:cNvPr id="4" name="Content Placeholder 3">
            <a:extLst>
              <a:ext uri="{FF2B5EF4-FFF2-40B4-BE49-F238E27FC236}">
                <a16:creationId xmlns:a16="http://schemas.microsoft.com/office/drawing/2014/main" id="{75DBE379-7B4D-21C2-8E2E-138D64DB46AC}"/>
              </a:ext>
            </a:extLst>
          </p:cNvPr>
          <p:cNvSpPr>
            <a:spLocks noGrp="1"/>
          </p:cNvSpPr>
          <p:nvPr>
            <p:ph sz="half" idx="2"/>
          </p:nvPr>
        </p:nvSpPr>
        <p:spPr>
          <a:xfrm>
            <a:off x="4692649" y="2010833"/>
            <a:ext cx="3822700" cy="4166130"/>
          </a:xfrm>
        </p:spPr>
        <p:txBody>
          <a:bodyPr>
            <a:normAutofit/>
          </a:bodyPr>
          <a:lstStyle/>
          <a:p>
            <a:r>
              <a:rPr lang="en-US" sz="1700"/>
              <a:t>Phase 1.2</a:t>
            </a:r>
          </a:p>
          <a:p>
            <a:pPr lvl="1"/>
            <a:r>
              <a:rPr lang="en-US" sz="1700"/>
              <a:t>Goal: Initial NFT Offering</a:t>
            </a:r>
          </a:p>
          <a:p>
            <a:pPr lvl="1"/>
            <a:r>
              <a:rPr lang="en-US" sz="1700"/>
              <a:t>Art development</a:t>
            </a:r>
          </a:p>
          <a:p>
            <a:pPr lvl="1"/>
            <a:r>
              <a:rPr lang="en-US" sz="1700"/>
              <a:t>Marketing – Social Media Outlets</a:t>
            </a:r>
          </a:p>
          <a:p>
            <a:pPr lvl="2"/>
            <a:r>
              <a:rPr lang="en-US" sz="1700"/>
              <a:t>Twitter, Instagram, Reddit, Discord</a:t>
            </a:r>
          </a:p>
          <a:p>
            <a:pPr lvl="2"/>
            <a:r>
              <a:rPr lang="en-US" sz="1700"/>
              <a:t>Develop other forms of credibility vehicles to promote project</a:t>
            </a:r>
          </a:p>
        </p:txBody>
      </p:sp>
    </p:spTree>
    <p:extLst>
      <p:ext uri="{BB962C8B-B14F-4D97-AF65-F5344CB8AC3E}">
        <p14:creationId xmlns:p14="http://schemas.microsoft.com/office/powerpoint/2010/main" val="246256691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9" name="Group 88"/>
          <p:cNvGrpSpPr/>
          <p:nvPr/>
        </p:nvGrpSpPr>
        <p:grpSpPr>
          <a:xfrm>
            <a:off x="272916" y="4849169"/>
            <a:ext cx="772729" cy="772730"/>
            <a:chOff x="0" y="0"/>
            <a:chExt cx="1030304" cy="1030304"/>
          </a:xfrm>
        </p:grpSpPr>
        <p:sp>
          <p:nvSpPr>
            <p:cNvPr id="245" name="Freeform: Shape 89"/>
            <p:cNvSpPr/>
            <p:nvPr/>
          </p:nvSpPr>
          <p:spPr>
            <a:xfrm rot="13500000">
              <a:off x="28116" y="306949"/>
              <a:ext cx="926986" cy="46349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1B192E"/>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246" name="Oval 90"/>
            <p:cNvSpPr/>
            <p:nvPr/>
          </p:nvSpPr>
          <p:spPr>
            <a:xfrm rot="18900000">
              <a:off x="874696" y="502700"/>
              <a:ext cx="53551" cy="233297"/>
            </a:xfrm>
            <a:prstGeom prst="ellipse">
              <a:avLst/>
            </a:prstGeom>
            <a:solidFill>
              <a:srgbClr val="2C284A"/>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247" name="Oval 91"/>
            <p:cNvSpPr/>
            <p:nvPr/>
          </p:nvSpPr>
          <p:spPr>
            <a:xfrm rot="18900000">
              <a:off x="384183" y="12187"/>
              <a:ext cx="53551" cy="233297"/>
            </a:xfrm>
            <a:prstGeom prst="ellipse">
              <a:avLst/>
            </a:prstGeom>
            <a:solidFill>
              <a:srgbClr val="2C284A"/>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248" name="Freeform: Shape 92"/>
            <p:cNvSpPr/>
            <p:nvPr/>
          </p:nvSpPr>
          <p:spPr>
            <a:xfrm rot="13500000">
              <a:off x="51659" y="250109"/>
              <a:ext cx="926986" cy="53008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7771B2">
                <a:alpha val="20000"/>
              </a:srgbClr>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grpSp>
      <p:sp>
        <p:nvSpPr>
          <p:cNvPr id="250" name="Rectangle 94"/>
          <p:cNvSpPr/>
          <p:nvPr/>
        </p:nvSpPr>
        <p:spPr>
          <a:xfrm>
            <a:off x="0" y="857250"/>
            <a:ext cx="9144000" cy="5143500"/>
          </a:xfrm>
          <a:prstGeom prst="rect">
            <a:avLst/>
          </a:prstGeom>
          <a:solidFill>
            <a:srgbClr val="1B192E"/>
          </a:solidFill>
          <a:ln w="12700">
            <a:miter lim="400000"/>
          </a:ln>
        </p:spPr>
        <p:txBody>
          <a:bodyPr lIns="34289" rIns="34289" anchor="ctr"/>
          <a:lstStyle/>
          <a:p>
            <a:pPr algn="ctr">
              <a:defRPr>
                <a:solidFill>
                  <a:srgbClr val="FFFFFF"/>
                </a:solidFill>
              </a:defRPr>
            </a:pPr>
            <a:endParaRPr sz="1350"/>
          </a:p>
        </p:txBody>
      </p:sp>
      <p:sp>
        <p:nvSpPr>
          <p:cNvPr id="251" name="Title 10"/>
          <p:cNvSpPr txBox="1">
            <a:spLocks noGrp="1"/>
          </p:cNvSpPr>
          <p:nvPr>
            <p:ph type="title"/>
          </p:nvPr>
        </p:nvSpPr>
        <p:spPr>
          <a:xfrm>
            <a:off x="413148" y="1269207"/>
            <a:ext cx="2674144" cy="1498391"/>
          </a:xfrm>
          <a:prstGeom prst="rect">
            <a:avLst/>
          </a:prstGeom>
        </p:spPr>
        <p:txBody>
          <a:bodyPr anchor="b"/>
          <a:lstStyle/>
          <a:p>
            <a:r>
              <a:t>What Are NFTS?</a:t>
            </a:r>
          </a:p>
        </p:txBody>
      </p:sp>
      <p:sp>
        <p:nvSpPr>
          <p:cNvPr id="252" name="Oval 96"/>
          <p:cNvSpPr/>
          <p:nvPr/>
        </p:nvSpPr>
        <p:spPr>
          <a:xfrm>
            <a:off x="4911567" y="1494876"/>
            <a:ext cx="270001" cy="270001"/>
          </a:xfrm>
          <a:prstGeom prst="ellipse">
            <a:avLst/>
          </a:prstGeom>
          <a:gradFill>
            <a:gsLst>
              <a:gs pos="60000">
                <a:srgbClr val="1B192E"/>
              </a:gs>
              <a:gs pos="100000">
                <a:srgbClr val="7771B2"/>
              </a:gs>
            </a:gsLst>
            <a:path path="circle">
              <a:fillToRect l="119636" t="37721" r="-19636" b="62278"/>
            </a:path>
          </a:gradFill>
          <a:ln w="12700">
            <a:miter lim="400000"/>
          </a:ln>
        </p:spPr>
        <p:txBody>
          <a:bodyPr lIns="34289" rIns="34289" anchor="ctr"/>
          <a:lstStyle/>
          <a:p>
            <a:pPr algn="ctr">
              <a:defRPr>
                <a:solidFill>
                  <a:srgbClr val="FFFFFF"/>
                </a:solidFill>
              </a:defRPr>
            </a:pPr>
            <a:endParaRPr sz="1350"/>
          </a:p>
        </p:txBody>
      </p:sp>
      <p:sp>
        <p:nvSpPr>
          <p:cNvPr id="253" name="Content Placeholder 11"/>
          <p:cNvSpPr txBox="1">
            <a:spLocks noGrp="1"/>
          </p:cNvSpPr>
          <p:nvPr>
            <p:ph type="body" sz="quarter" idx="1"/>
          </p:nvPr>
        </p:nvSpPr>
        <p:spPr>
          <a:xfrm>
            <a:off x="413146" y="2865229"/>
            <a:ext cx="2674145" cy="2561640"/>
          </a:xfrm>
          <a:prstGeom prst="rect">
            <a:avLst/>
          </a:prstGeom>
        </p:spPr>
        <p:txBody>
          <a:bodyPr lIns="0" tIns="0" rIns="0" bIns="0" anchor="t">
            <a:normAutofit fontScale="92500" lnSpcReduction="20000"/>
          </a:bodyPr>
          <a:lstStyle/>
          <a:p>
            <a:pPr>
              <a:defRPr sz="1600" i="1">
                <a:solidFill>
                  <a:srgbClr val="0D0D0D">
                    <a:alpha val="60000"/>
                  </a:srgbClr>
                </a:solidFill>
              </a:defRPr>
            </a:pPr>
            <a:r>
              <a:rPr dirty="0">
                <a:solidFill>
                  <a:schemeClr val="bg2">
                    <a:lumMod val="60000"/>
                    <a:lumOff val="40000"/>
                  </a:schemeClr>
                </a:solidFill>
              </a:rPr>
              <a:t>Non-fungible tokens (NFTs) are cryptographic assets on a blockchain with unique identification codes and metadata that distinguish them from each other.</a:t>
            </a:r>
            <a:endParaRPr lang="en-US" dirty="0">
              <a:solidFill>
                <a:schemeClr val="bg2">
                  <a:lumMod val="60000"/>
                  <a:lumOff val="40000"/>
                </a:schemeClr>
              </a:solidFill>
            </a:endParaRPr>
          </a:p>
          <a:p>
            <a:pPr>
              <a:defRPr sz="1600" i="1">
                <a:solidFill>
                  <a:srgbClr val="0D0D0D">
                    <a:alpha val="60000"/>
                  </a:srgbClr>
                </a:solidFill>
              </a:defRPr>
            </a:pPr>
            <a:r>
              <a:rPr dirty="0">
                <a:solidFill>
                  <a:schemeClr val="bg2">
                    <a:lumMod val="60000"/>
                    <a:lumOff val="40000"/>
                  </a:schemeClr>
                </a:solidFill>
              </a:rPr>
              <a:t>Digital creations of assets that already exist</a:t>
            </a:r>
          </a:p>
          <a:p>
            <a:pPr>
              <a:defRPr sz="1600" i="1">
                <a:solidFill>
                  <a:srgbClr val="0D0D0D">
                    <a:alpha val="60000"/>
                  </a:srgbClr>
                </a:solidFill>
              </a:defRPr>
            </a:pPr>
            <a:r>
              <a:rPr dirty="0">
                <a:solidFill>
                  <a:schemeClr val="bg2">
                    <a:lumMod val="60000"/>
                    <a:lumOff val="40000"/>
                  </a:schemeClr>
                </a:solidFill>
              </a:rPr>
              <a:t>Almost anything can be turned in an NFT</a:t>
            </a:r>
          </a:p>
          <a:p>
            <a:pPr>
              <a:defRPr sz="1600" i="1">
                <a:solidFill>
                  <a:srgbClr val="0D0D0D">
                    <a:alpha val="60000"/>
                  </a:srgbClr>
                </a:solidFill>
              </a:defRPr>
            </a:pPr>
            <a:r>
              <a:rPr dirty="0">
                <a:solidFill>
                  <a:schemeClr val="bg2">
                    <a:lumMod val="60000"/>
                    <a:lumOff val="40000"/>
                  </a:schemeClr>
                </a:solidFill>
              </a:rPr>
              <a:t>NFTs are good investments</a:t>
            </a:r>
          </a:p>
        </p:txBody>
      </p:sp>
      <p:pic>
        <p:nvPicPr>
          <p:cNvPr id="254" name="Picture 6" descr="Picture 6"/>
          <p:cNvPicPr>
            <a:picLocks noChangeAspect="1"/>
          </p:cNvPicPr>
          <p:nvPr/>
        </p:nvPicPr>
        <p:blipFill>
          <a:blip r:embed="rId2"/>
          <a:srcRect l="27118" r="15631" b="2"/>
          <a:stretch>
            <a:fillRect/>
          </a:stretch>
        </p:blipFill>
        <p:spPr>
          <a:xfrm>
            <a:off x="4190810" y="2054828"/>
            <a:ext cx="2586335" cy="2586336"/>
          </a:xfrm>
          <a:custGeom>
            <a:avLst/>
            <a:gdLst/>
            <a:ahLst/>
            <a:cxnLst>
              <a:cxn ang="0">
                <a:pos x="wd2" y="hd2"/>
              </a:cxn>
              <a:cxn ang="5400000">
                <a:pos x="wd2" y="hd2"/>
              </a:cxn>
              <a:cxn ang="10800000">
                <a:pos x="wd2" y="hd2"/>
              </a:cxn>
              <a:cxn ang="16200000">
                <a:pos x="wd2" y="hd2"/>
              </a:cxn>
            </a:cxnLst>
            <a:rect l="0" t="0" r="r" b="b"/>
            <a:pathLst>
              <a:path w="21600" h="21600" extrusionOk="0">
                <a:moveTo>
                  <a:pt x="10801" y="0"/>
                </a:moveTo>
                <a:cubicBezTo>
                  <a:pt x="4836" y="0"/>
                  <a:pt x="0" y="4836"/>
                  <a:pt x="0" y="10801"/>
                </a:cubicBezTo>
                <a:cubicBezTo>
                  <a:pt x="0" y="16766"/>
                  <a:pt x="4836" y="21600"/>
                  <a:pt x="10801" y="21600"/>
                </a:cubicBezTo>
                <a:cubicBezTo>
                  <a:pt x="16766" y="21600"/>
                  <a:pt x="21600" y="16766"/>
                  <a:pt x="21600" y="10801"/>
                </a:cubicBezTo>
                <a:cubicBezTo>
                  <a:pt x="21600" y="4836"/>
                  <a:pt x="16766" y="0"/>
                  <a:pt x="10801" y="0"/>
                </a:cubicBezTo>
                <a:close/>
              </a:path>
            </a:pathLst>
          </a:custGeom>
          <a:ln w="12700">
            <a:miter lim="400000"/>
          </a:ln>
        </p:spPr>
      </p:pic>
      <p:pic>
        <p:nvPicPr>
          <p:cNvPr id="255" name="Picture 10" descr="Picture 10"/>
          <p:cNvPicPr>
            <a:picLocks noChangeAspect="1"/>
          </p:cNvPicPr>
          <p:nvPr/>
        </p:nvPicPr>
        <p:blipFill>
          <a:blip r:embed="rId3"/>
          <a:srcRect l="2646" r="22355" b="1"/>
          <a:stretch>
            <a:fillRect/>
          </a:stretch>
        </p:blipFill>
        <p:spPr>
          <a:xfrm>
            <a:off x="6688931" y="1304543"/>
            <a:ext cx="1697832" cy="169783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close/>
              </a:path>
            </a:pathLst>
          </a:custGeom>
          <a:ln w="12700">
            <a:miter lim="400000"/>
          </a:ln>
        </p:spPr>
      </p:pic>
      <p:grpSp>
        <p:nvGrpSpPr>
          <p:cNvPr id="258" name="Group 98"/>
          <p:cNvGrpSpPr/>
          <p:nvPr/>
        </p:nvGrpSpPr>
        <p:grpSpPr>
          <a:xfrm>
            <a:off x="4189440" y="5051674"/>
            <a:ext cx="621269" cy="621269"/>
            <a:chOff x="0" y="0"/>
            <a:chExt cx="828358" cy="828358"/>
          </a:xfrm>
        </p:grpSpPr>
        <p:sp>
          <p:nvSpPr>
            <p:cNvPr id="256" name="Freeform: Shape 99"/>
            <p:cNvSpPr/>
            <p:nvPr/>
          </p:nvSpPr>
          <p:spPr>
            <a:xfrm rot="8100000">
              <a:off x="144178" y="98442"/>
              <a:ext cx="540002" cy="63147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287" y="15923"/>
                  </a:lnTo>
                  <a:lnTo>
                    <a:pt x="21381" y="16052"/>
                  </a:lnTo>
                  <a:cubicBezTo>
                    <a:pt x="21524" y="16352"/>
                    <a:pt x="21600" y="16663"/>
                    <a:pt x="21600" y="16982"/>
                  </a:cubicBezTo>
                  <a:cubicBezTo>
                    <a:pt x="21600" y="19533"/>
                    <a:pt x="16765" y="21600"/>
                    <a:pt x="10800" y="21600"/>
                  </a:cubicBezTo>
                  <a:cubicBezTo>
                    <a:pt x="4835" y="21600"/>
                    <a:pt x="0" y="19533"/>
                    <a:pt x="0" y="16982"/>
                  </a:cubicBezTo>
                  <a:cubicBezTo>
                    <a:pt x="0" y="16663"/>
                    <a:pt x="76" y="16352"/>
                    <a:pt x="219" y="16052"/>
                  </a:cubicBezTo>
                  <a:lnTo>
                    <a:pt x="313" y="15923"/>
                  </a:lnTo>
                  <a:lnTo>
                    <a:pt x="10800" y="0"/>
                  </a:lnTo>
                  <a:close/>
                </a:path>
              </a:pathLst>
            </a:custGeom>
            <a:gradFill flip="none" rotWithShape="1">
              <a:gsLst>
                <a:gs pos="30000">
                  <a:srgbClr val="2C284A"/>
                </a:gs>
                <a:gs pos="40000">
                  <a:srgbClr val="3C3867"/>
                </a:gs>
                <a:gs pos="60000">
                  <a:srgbClr val="2C284A"/>
                </a:gs>
                <a:gs pos="100000">
                  <a:srgbClr val="1B192E"/>
                </a:gs>
              </a:gsLst>
              <a:lin ang="600000" scaled="0"/>
            </a:gra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257" name="Oval 100"/>
            <p:cNvSpPr/>
            <p:nvPr/>
          </p:nvSpPr>
          <p:spPr>
            <a:xfrm rot="13500000">
              <a:off x="151378" y="16377"/>
              <a:ext cx="270001" cy="540003"/>
            </a:xfrm>
            <a:prstGeom prst="ellipse">
              <a:avLst/>
            </a:prstGeom>
            <a:gradFill flip="none" rotWithShape="1">
              <a:gsLst>
                <a:gs pos="0">
                  <a:srgbClr val="454075">
                    <a:alpha val="33000"/>
                  </a:srgbClr>
                </a:gs>
                <a:gs pos="100000">
                  <a:srgbClr val="5BEFC1">
                    <a:alpha val="0"/>
                  </a:srgbClr>
                </a:gs>
              </a:gsLst>
              <a:lin ang="5400000" scaled="0"/>
            </a:gra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grpSp>
      <p:pic>
        <p:nvPicPr>
          <p:cNvPr id="259" name="Picture 8" descr="Picture 8"/>
          <p:cNvPicPr>
            <a:picLocks noChangeAspect="1"/>
          </p:cNvPicPr>
          <p:nvPr/>
        </p:nvPicPr>
        <p:blipFill>
          <a:blip r:embed="rId4"/>
          <a:srcRect l="470" r="778"/>
          <a:stretch>
            <a:fillRect/>
          </a:stretch>
        </p:blipFill>
        <p:spPr>
          <a:xfrm>
            <a:off x="6818708" y="3350800"/>
            <a:ext cx="2202657" cy="220261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close/>
              </a:path>
            </a:pathLst>
          </a:custGeom>
          <a:ln w="12700">
            <a:miter lim="400000"/>
          </a:ln>
        </p:spPr>
      </p:pic>
      <p:sp>
        <p:nvSpPr>
          <p:cNvPr id="260" name="Slide Number Placeholder 5"/>
          <p:cNvSpPr txBox="1">
            <a:spLocks noGrp="1"/>
          </p:cNvSpPr>
          <p:nvPr>
            <p:ph type="sldNum" sz="quarter" idx="2"/>
          </p:nvPr>
        </p:nvSpPr>
        <p:spPr>
          <a:xfrm>
            <a:off x="8635603" y="5738217"/>
            <a:ext cx="95251" cy="114301"/>
          </a:xfrm>
          <a:prstGeom prst="rect">
            <a:avLst/>
          </a:prstGeom>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a:normAutofit/>
          </a:bodyPr>
          <a:lstStyle>
            <a:lvl1pPr>
              <a:spcBef>
                <a:spcPts val="450"/>
              </a:spcBef>
              <a:defRPr>
                <a:solidFill>
                  <a:srgbClr val="FFFFFF">
                    <a:alpha val="80000"/>
                  </a:srgbClr>
                </a:solidFill>
              </a:defRPr>
            </a:lvl1pPr>
          </a:lstStyle>
          <a:p>
            <a:fld id="{86CB4B4D-7CA3-9044-876B-883B54F8677D}" type="slidenum">
              <a:rPr/>
              <a:t>6</a:t>
            </a:fld>
            <a:endParaRPr/>
          </a:p>
        </p:txBody>
      </p:sp>
    </p:spTree>
    <p:extLst>
      <p:ext uri="{BB962C8B-B14F-4D97-AF65-F5344CB8AC3E}">
        <p14:creationId xmlns:p14="http://schemas.microsoft.com/office/powerpoint/2010/main" val="1660503535"/>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Footer Placeholder 19"/>
          <p:cNvSpPr txBox="1"/>
          <p:nvPr/>
        </p:nvSpPr>
        <p:spPr>
          <a:xfrm>
            <a:off x="2519362" y="5737659"/>
            <a:ext cx="4784409" cy="115417"/>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0" tIns="0" rIns="0" bIns="0" anchor="ctr">
            <a:normAutofit/>
          </a:bodyPr>
          <a:lstStyle>
            <a:lvl1pPr>
              <a:spcBef>
                <a:spcPts val="600"/>
              </a:spcBef>
              <a:defRPr sz="1000">
                <a:solidFill>
                  <a:srgbClr val="FFFFFF">
                    <a:alpha val="80000"/>
                  </a:srgbClr>
                </a:solidFill>
              </a:defRPr>
            </a:lvl1pPr>
          </a:lstStyle>
          <a:p>
            <a:r>
              <a:rPr sz="750"/>
              <a:t>Sample Footer Text</a:t>
            </a:r>
          </a:p>
        </p:txBody>
      </p:sp>
      <p:grpSp>
        <p:nvGrpSpPr>
          <p:cNvPr id="267" name="Group 72"/>
          <p:cNvGrpSpPr/>
          <p:nvPr/>
        </p:nvGrpSpPr>
        <p:grpSpPr>
          <a:xfrm>
            <a:off x="272916" y="4849169"/>
            <a:ext cx="772729" cy="772730"/>
            <a:chOff x="0" y="0"/>
            <a:chExt cx="1030304" cy="1030304"/>
          </a:xfrm>
        </p:grpSpPr>
        <p:sp>
          <p:nvSpPr>
            <p:cNvPr id="263" name="Freeform: Shape 73"/>
            <p:cNvSpPr/>
            <p:nvPr/>
          </p:nvSpPr>
          <p:spPr>
            <a:xfrm rot="13500000">
              <a:off x="28116" y="306949"/>
              <a:ext cx="926986" cy="46349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1B192E"/>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264" name="Oval 74"/>
            <p:cNvSpPr/>
            <p:nvPr/>
          </p:nvSpPr>
          <p:spPr>
            <a:xfrm rot="18900000">
              <a:off x="874696" y="502700"/>
              <a:ext cx="53551" cy="233297"/>
            </a:xfrm>
            <a:prstGeom prst="ellipse">
              <a:avLst/>
            </a:prstGeom>
            <a:solidFill>
              <a:srgbClr val="2C284A"/>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265" name="Oval 75"/>
            <p:cNvSpPr/>
            <p:nvPr/>
          </p:nvSpPr>
          <p:spPr>
            <a:xfrm rot="18900000">
              <a:off x="384183" y="12187"/>
              <a:ext cx="53551" cy="233297"/>
            </a:xfrm>
            <a:prstGeom prst="ellipse">
              <a:avLst/>
            </a:prstGeom>
            <a:solidFill>
              <a:srgbClr val="2C284A"/>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266" name="Freeform: Shape 76"/>
            <p:cNvSpPr/>
            <p:nvPr/>
          </p:nvSpPr>
          <p:spPr>
            <a:xfrm rot="13500000">
              <a:off x="51659" y="250109"/>
              <a:ext cx="926986" cy="53008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7771B2">
                <a:alpha val="20000"/>
              </a:srgbClr>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grpSp>
      <p:sp>
        <p:nvSpPr>
          <p:cNvPr id="268" name="Rectangle 78"/>
          <p:cNvSpPr/>
          <p:nvPr/>
        </p:nvSpPr>
        <p:spPr>
          <a:xfrm>
            <a:off x="0" y="857250"/>
            <a:ext cx="9144000" cy="5143500"/>
          </a:xfrm>
          <a:prstGeom prst="rect">
            <a:avLst/>
          </a:prstGeom>
          <a:solidFill>
            <a:srgbClr val="1B192E"/>
          </a:solidFill>
          <a:ln w="12700">
            <a:miter lim="400000"/>
          </a:ln>
        </p:spPr>
        <p:txBody>
          <a:bodyPr lIns="34289" rIns="34289" anchor="ctr"/>
          <a:lstStyle/>
          <a:p>
            <a:pPr algn="ctr">
              <a:defRPr>
                <a:solidFill>
                  <a:srgbClr val="FFFFFF"/>
                </a:solidFill>
              </a:defRPr>
            </a:pPr>
            <a:endParaRPr sz="1350"/>
          </a:p>
        </p:txBody>
      </p:sp>
      <p:sp>
        <p:nvSpPr>
          <p:cNvPr id="269" name="Title 13"/>
          <p:cNvSpPr txBox="1">
            <a:spLocks noGrp="1"/>
          </p:cNvSpPr>
          <p:nvPr>
            <p:ph type="title"/>
          </p:nvPr>
        </p:nvSpPr>
        <p:spPr>
          <a:xfrm>
            <a:off x="413148" y="1269207"/>
            <a:ext cx="2674144" cy="1498391"/>
          </a:xfrm>
          <a:prstGeom prst="rect">
            <a:avLst/>
          </a:prstGeom>
        </p:spPr>
        <p:txBody>
          <a:bodyPr/>
          <a:lstStyle>
            <a:lvl1pPr>
              <a:defRPr sz="4800"/>
            </a:lvl1pPr>
          </a:lstStyle>
          <a:p>
            <a:r>
              <a:t>The Rise of NFTs</a:t>
            </a:r>
          </a:p>
        </p:txBody>
      </p:sp>
      <p:sp>
        <p:nvSpPr>
          <p:cNvPr id="270" name="Content Placeholder 14"/>
          <p:cNvSpPr txBox="1">
            <a:spLocks noGrp="1"/>
          </p:cNvSpPr>
          <p:nvPr>
            <p:ph type="body" sz="quarter" idx="1"/>
          </p:nvPr>
        </p:nvSpPr>
        <p:spPr>
          <a:xfrm>
            <a:off x="413146" y="2866050"/>
            <a:ext cx="2674145" cy="2560820"/>
          </a:xfrm>
          <a:prstGeom prst="rect">
            <a:avLst/>
          </a:prstGeom>
        </p:spPr>
        <p:txBody>
          <a:bodyPr lIns="0" tIns="0" rIns="0" bIns="0" anchor="t">
            <a:normAutofit fontScale="92500" lnSpcReduction="10000"/>
          </a:bodyPr>
          <a:lstStyle>
            <a:lvl1pPr>
              <a:buSzPct val="100000"/>
              <a:buFont typeface="Arial"/>
              <a:buChar char="•"/>
              <a:defRPr sz="1600"/>
            </a:lvl1pPr>
          </a:lstStyle>
          <a:p>
            <a:r>
              <a:rPr lang="en-US" dirty="0"/>
              <a:t>Been around since 2014, became popular in 2021</a:t>
            </a:r>
          </a:p>
          <a:p>
            <a:r>
              <a:rPr lang="en-US" dirty="0"/>
              <a:t>Q1, Q2 celebrities, artists, and sports leagues adopt NFTS</a:t>
            </a:r>
          </a:p>
          <a:p>
            <a:r>
              <a:rPr lang="en-US" dirty="0"/>
              <a:t>Q3 Game-Fi joins NFT space</a:t>
            </a:r>
          </a:p>
          <a:p>
            <a:r>
              <a:rPr lang="en-US" dirty="0"/>
              <a:t>Q4 Metaverse Real Estate joins the race </a:t>
            </a:r>
          </a:p>
          <a:p>
            <a:r>
              <a:rPr lang="en-US" dirty="0"/>
              <a:t>What does the future hold for NFTs?</a:t>
            </a:r>
          </a:p>
        </p:txBody>
      </p:sp>
      <p:pic>
        <p:nvPicPr>
          <p:cNvPr id="271" name="Picture 4" descr="Picture 4"/>
          <p:cNvPicPr>
            <a:picLocks noChangeAspect="1"/>
          </p:cNvPicPr>
          <p:nvPr/>
        </p:nvPicPr>
        <p:blipFill>
          <a:blip r:embed="rId2"/>
          <a:srcRect l="32633" r="1" b="2"/>
          <a:stretch>
            <a:fillRect/>
          </a:stretch>
        </p:blipFill>
        <p:spPr>
          <a:xfrm>
            <a:off x="3557589" y="1269206"/>
            <a:ext cx="5173265" cy="4319590"/>
          </a:xfrm>
          <a:prstGeom prst="rect">
            <a:avLst/>
          </a:prstGeom>
          <a:ln w="12700">
            <a:miter lim="400000"/>
          </a:ln>
        </p:spPr>
      </p:pic>
      <p:sp>
        <p:nvSpPr>
          <p:cNvPr id="273" name="Slide Number Placeholder 20"/>
          <p:cNvSpPr txBox="1">
            <a:spLocks noGrp="1"/>
          </p:cNvSpPr>
          <p:nvPr>
            <p:ph type="sldNum" sz="quarter" idx="2"/>
          </p:nvPr>
        </p:nvSpPr>
        <p:spPr>
          <a:xfrm>
            <a:off x="8635603" y="5738217"/>
            <a:ext cx="95251" cy="114301"/>
          </a:xfrm>
          <a:prstGeom prst="rect">
            <a:avLst/>
          </a:prstGeom>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a:normAutofit/>
          </a:bodyPr>
          <a:lstStyle>
            <a:lvl1pPr>
              <a:spcBef>
                <a:spcPts val="450"/>
              </a:spcBef>
              <a:defRPr>
                <a:solidFill>
                  <a:srgbClr val="FFFFFF">
                    <a:alpha val="80000"/>
                  </a:srgbClr>
                </a:solidFill>
              </a:defRPr>
            </a:lvl1pPr>
          </a:lstStyle>
          <a:p>
            <a:fld id="{86CB4B4D-7CA3-9044-876B-883B54F8677D}" type="slidenum">
              <a:rPr/>
              <a:t>7</a:t>
            </a:fld>
            <a:endParaRPr/>
          </a:p>
        </p:txBody>
      </p:sp>
    </p:spTree>
    <p:extLst>
      <p:ext uri="{BB962C8B-B14F-4D97-AF65-F5344CB8AC3E}">
        <p14:creationId xmlns:p14="http://schemas.microsoft.com/office/powerpoint/2010/main" val="545453181"/>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Title 5"/>
          <p:cNvSpPr txBox="1">
            <a:spLocks noGrp="1"/>
          </p:cNvSpPr>
          <p:nvPr>
            <p:ph type="title"/>
          </p:nvPr>
        </p:nvSpPr>
        <p:spPr>
          <a:xfrm>
            <a:off x="411480" y="1268730"/>
            <a:ext cx="6211490" cy="939781"/>
          </a:xfrm>
          <a:prstGeom prst="rect">
            <a:avLst/>
          </a:prstGeom>
        </p:spPr>
        <p:txBody>
          <a:bodyPr/>
          <a:lstStyle/>
          <a:p>
            <a:r>
              <a:t>Popular NFTs</a:t>
            </a:r>
          </a:p>
        </p:txBody>
      </p:sp>
      <p:sp>
        <p:nvSpPr>
          <p:cNvPr id="277" name="Text Placeholder 40"/>
          <p:cNvSpPr txBox="1">
            <a:spLocks noGrp="1"/>
          </p:cNvSpPr>
          <p:nvPr>
            <p:ph type="body" sz="quarter" idx="1"/>
          </p:nvPr>
        </p:nvSpPr>
        <p:spPr>
          <a:xfrm>
            <a:off x="712184" y="3781423"/>
            <a:ext cx="1283494" cy="274322"/>
          </a:xfrm>
          <a:prstGeom prst="rect">
            <a:avLst/>
          </a:prstGeom>
        </p:spPr>
        <p:txBody>
          <a:bodyPr/>
          <a:lstStyle/>
          <a:p>
            <a:r>
              <a:rPr dirty="0"/>
              <a:t>Azuki</a:t>
            </a:r>
          </a:p>
        </p:txBody>
      </p:sp>
      <p:sp>
        <p:nvSpPr>
          <p:cNvPr id="278" name="Subtitle 14"/>
          <p:cNvSpPr>
            <a:spLocks noGrp="1"/>
          </p:cNvSpPr>
          <p:nvPr>
            <p:ph type="body" idx="25"/>
          </p:nvPr>
        </p:nvSpPr>
        <p:spPr>
          <a:xfrm>
            <a:off x="712184" y="4254749"/>
            <a:ext cx="1436269" cy="1598327"/>
          </a:xfrm>
          <a:prstGeom prst="rect">
            <a:avLst/>
          </a:prstGeom>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0" tIns="0" rIns="0" bIns="0" anchor="t">
            <a:noAutofit/>
          </a:bodyPr>
          <a:lstStyle/>
          <a:p>
            <a:pPr>
              <a:defRPr sz="1200">
                <a:solidFill>
                  <a:srgbClr val="707A83"/>
                </a:solidFill>
                <a:latin typeface="Poppins"/>
                <a:ea typeface="Poppins"/>
                <a:cs typeface="Poppins"/>
                <a:sym typeface="Poppins"/>
              </a:defRPr>
            </a:pPr>
            <a:r>
              <a:rPr lang="en-US" sz="1200" dirty="0"/>
              <a:t>Started with 10k</a:t>
            </a:r>
          </a:p>
          <a:p>
            <a:pPr>
              <a:defRPr sz="1200">
                <a:solidFill>
                  <a:srgbClr val="707A83"/>
                </a:solidFill>
                <a:latin typeface="Poppins"/>
                <a:ea typeface="Poppins"/>
                <a:cs typeface="Poppins"/>
                <a:sym typeface="Poppins"/>
              </a:defRPr>
            </a:pPr>
            <a:r>
              <a:rPr lang="en-US" sz="1200" dirty="0"/>
              <a:t>avatars</a:t>
            </a:r>
          </a:p>
          <a:p>
            <a:pPr>
              <a:defRPr sz="1200">
                <a:solidFill>
                  <a:srgbClr val="707A83"/>
                </a:solidFill>
                <a:latin typeface="Poppins"/>
                <a:ea typeface="Poppins"/>
                <a:cs typeface="Poppins"/>
                <a:sym typeface="Poppins"/>
              </a:defRPr>
            </a:pPr>
            <a:r>
              <a:rPr lang="en-US" sz="1200" dirty="0"/>
              <a:t>The Garden</a:t>
            </a:r>
          </a:p>
          <a:p>
            <a:pPr>
              <a:defRPr sz="1200">
                <a:solidFill>
                  <a:srgbClr val="707A83"/>
                </a:solidFill>
                <a:latin typeface="Poppins"/>
                <a:ea typeface="Poppins"/>
                <a:cs typeface="Poppins"/>
                <a:sym typeface="Poppins"/>
              </a:defRPr>
            </a:pPr>
            <a:r>
              <a:rPr lang="en-US" sz="1200" dirty="0"/>
              <a:t>Now has </a:t>
            </a:r>
            <a:r>
              <a:rPr lang="en-US" sz="1200" dirty="0" err="1"/>
              <a:t>Beanz</a:t>
            </a:r>
            <a:endParaRPr lang="en-US" sz="1200" dirty="0"/>
          </a:p>
          <a:p>
            <a:pPr>
              <a:defRPr sz="1200">
                <a:solidFill>
                  <a:srgbClr val="707A83"/>
                </a:solidFill>
                <a:latin typeface="Poppins"/>
                <a:ea typeface="Poppins"/>
                <a:cs typeface="Poppins"/>
                <a:sym typeface="Poppins"/>
              </a:defRPr>
            </a:pPr>
            <a:endParaRPr dirty="0"/>
          </a:p>
        </p:txBody>
      </p:sp>
      <p:sp>
        <p:nvSpPr>
          <p:cNvPr id="279" name="Text Placeholder 42"/>
          <p:cNvSpPr>
            <a:spLocks noGrp="1"/>
          </p:cNvSpPr>
          <p:nvPr>
            <p:ph type="body" idx="26"/>
          </p:nvPr>
        </p:nvSpPr>
        <p:spPr>
          <a:xfrm>
            <a:off x="2700457" y="3781424"/>
            <a:ext cx="1971676" cy="274321"/>
          </a:xfrm>
          <a:prstGeom prst="rect">
            <a:avLst/>
          </a:prstGeom>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a:normAutofit fontScale="70000" lnSpcReduction="20000"/>
          </a:bodyPr>
          <a:lstStyle>
            <a:lvl1pPr marL="226313" indent="-226313" defTabSz="905255">
              <a:spcBef>
                <a:spcPts val="900"/>
              </a:spcBef>
              <a:defRPr sz="1979"/>
            </a:lvl1pPr>
          </a:lstStyle>
          <a:p>
            <a:r>
              <a:rPr dirty="0"/>
              <a:t>Bored Ape Yacht Club</a:t>
            </a:r>
          </a:p>
        </p:txBody>
      </p:sp>
      <p:sp>
        <p:nvSpPr>
          <p:cNvPr id="281" name="Text Placeholder 44"/>
          <p:cNvSpPr>
            <a:spLocks noGrp="1"/>
          </p:cNvSpPr>
          <p:nvPr>
            <p:ph type="body" idx="28"/>
          </p:nvPr>
        </p:nvSpPr>
        <p:spPr>
          <a:xfrm>
            <a:off x="4902727" y="3773090"/>
            <a:ext cx="1283495" cy="365762"/>
          </a:xfrm>
          <a:prstGeom prst="rect">
            <a:avLst/>
          </a:prstGeom>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a:lstStyle/>
          <a:p>
            <a:r>
              <a:rPr dirty="0" err="1"/>
              <a:t>CryptoPunks</a:t>
            </a:r>
            <a:endParaRPr dirty="0"/>
          </a:p>
        </p:txBody>
      </p:sp>
      <p:sp>
        <p:nvSpPr>
          <p:cNvPr id="283" name="Text Placeholder 46"/>
          <p:cNvSpPr>
            <a:spLocks noGrp="1"/>
          </p:cNvSpPr>
          <p:nvPr>
            <p:ph type="body" idx="30"/>
          </p:nvPr>
        </p:nvSpPr>
        <p:spPr>
          <a:xfrm>
            <a:off x="6923097" y="3787241"/>
            <a:ext cx="1283495" cy="365761"/>
          </a:xfrm>
          <a:prstGeom prst="rect">
            <a:avLst/>
          </a:prstGeom>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a:lstStyle/>
          <a:p>
            <a:r>
              <a:rPr dirty="0"/>
              <a:t> Cool Cats</a:t>
            </a:r>
          </a:p>
        </p:txBody>
      </p:sp>
      <p:sp>
        <p:nvSpPr>
          <p:cNvPr id="286" name="Slide Number Placeholder 8"/>
          <p:cNvSpPr txBox="1">
            <a:spLocks noGrp="1"/>
          </p:cNvSpPr>
          <p:nvPr>
            <p:ph type="sldNum" sz="quarter" idx="2"/>
          </p:nvPr>
        </p:nvSpPr>
        <p:spPr>
          <a:xfrm>
            <a:off x="8677955" y="5737660"/>
            <a:ext cx="52899" cy="115416"/>
          </a:xfrm>
          <a:prstGeom prst="rect">
            <a:avLst/>
          </a:prstGeom>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a:lstStyle/>
          <a:p>
            <a:fld id="{86CB4B4D-7CA3-9044-876B-883B54F8677D}" type="slidenum">
              <a:rPr/>
              <a:t>8</a:t>
            </a:fld>
            <a:endParaRPr/>
          </a:p>
        </p:txBody>
      </p:sp>
      <p:pic>
        <p:nvPicPr>
          <p:cNvPr id="287" name="Picture 3" descr="Picture 3"/>
          <p:cNvPicPr>
            <a:picLocks noChangeAspect="1"/>
          </p:cNvPicPr>
          <p:nvPr/>
        </p:nvPicPr>
        <p:blipFill>
          <a:blip r:embed="rId2"/>
          <a:stretch>
            <a:fillRect/>
          </a:stretch>
        </p:blipFill>
        <p:spPr>
          <a:xfrm>
            <a:off x="715294" y="2185641"/>
            <a:ext cx="1377435" cy="1406012"/>
          </a:xfrm>
          <a:prstGeom prst="rect">
            <a:avLst/>
          </a:prstGeom>
          <a:ln w="12700">
            <a:miter lim="400000"/>
          </a:ln>
        </p:spPr>
      </p:pic>
      <p:pic>
        <p:nvPicPr>
          <p:cNvPr id="288" name="Picture 17" descr="Picture 17"/>
          <p:cNvPicPr>
            <a:picLocks noChangeAspect="1"/>
          </p:cNvPicPr>
          <p:nvPr/>
        </p:nvPicPr>
        <p:blipFill>
          <a:blip r:embed="rId3"/>
          <a:stretch>
            <a:fillRect/>
          </a:stretch>
        </p:blipFill>
        <p:spPr>
          <a:xfrm>
            <a:off x="2700457" y="2165945"/>
            <a:ext cx="1437125" cy="1421837"/>
          </a:xfrm>
          <a:prstGeom prst="rect">
            <a:avLst/>
          </a:prstGeom>
          <a:ln w="12700">
            <a:miter lim="400000"/>
          </a:ln>
        </p:spPr>
      </p:pic>
      <p:pic>
        <p:nvPicPr>
          <p:cNvPr id="289" name="Picture 19" descr="Picture 19"/>
          <p:cNvPicPr>
            <a:picLocks noChangeAspect="1"/>
          </p:cNvPicPr>
          <p:nvPr/>
        </p:nvPicPr>
        <p:blipFill>
          <a:blip r:embed="rId4"/>
          <a:stretch>
            <a:fillRect/>
          </a:stretch>
        </p:blipFill>
        <p:spPr>
          <a:xfrm>
            <a:off x="4902727" y="2174765"/>
            <a:ext cx="1377435" cy="1389344"/>
          </a:xfrm>
          <a:prstGeom prst="rect">
            <a:avLst/>
          </a:prstGeom>
          <a:ln w="12700">
            <a:miter lim="400000"/>
          </a:ln>
        </p:spPr>
      </p:pic>
      <p:pic>
        <p:nvPicPr>
          <p:cNvPr id="290" name="Picture 25" descr="Picture 25"/>
          <p:cNvPicPr>
            <a:picLocks noChangeAspect="1"/>
          </p:cNvPicPr>
          <p:nvPr/>
        </p:nvPicPr>
        <p:blipFill>
          <a:blip r:embed="rId5"/>
          <a:stretch>
            <a:fillRect/>
          </a:stretch>
        </p:blipFill>
        <p:spPr>
          <a:xfrm>
            <a:off x="6920813" y="2146454"/>
            <a:ext cx="1437125" cy="1441328"/>
          </a:xfrm>
          <a:prstGeom prst="rect">
            <a:avLst/>
          </a:prstGeom>
          <a:ln w="12700">
            <a:miter lim="400000"/>
          </a:ln>
        </p:spPr>
      </p:pic>
      <p:sp>
        <p:nvSpPr>
          <p:cNvPr id="8" name="TextBox 7">
            <a:extLst>
              <a:ext uri="{FF2B5EF4-FFF2-40B4-BE49-F238E27FC236}">
                <a16:creationId xmlns:a16="http://schemas.microsoft.com/office/drawing/2014/main" id="{DD1F2C06-45E4-5DB3-74ED-5857BA1C95DE}"/>
              </a:ext>
            </a:extLst>
          </p:cNvPr>
          <p:cNvSpPr txBox="1"/>
          <p:nvPr/>
        </p:nvSpPr>
        <p:spPr>
          <a:xfrm>
            <a:off x="2700457" y="4109956"/>
            <a:ext cx="1971676" cy="6806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fromWordArt="0" anchor="t" anchorCtr="0" forceAA="0" compatLnSpc="1">
            <a:prstTxWarp prst="textNoShape">
              <a:avLst/>
            </a:prstTxWarp>
            <a:spAutoFit/>
          </a:bodyPr>
          <a:lstStyle/>
          <a:p>
            <a:pPr marL="171450" indent="-171450" defTabSz="685800">
              <a:lnSpc>
                <a:spcPct val="110000"/>
              </a:lnSpc>
              <a:spcBef>
                <a:spcPts val="750"/>
              </a:spcBef>
              <a:defRPr sz="1200">
                <a:solidFill>
                  <a:srgbClr val="707A83"/>
                </a:solidFill>
                <a:latin typeface="Poppins"/>
                <a:ea typeface="Poppins"/>
                <a:cs typeface="Poppins"/>
                <a:sym typeface="Poppins"/>
              </a:defRPr>
            </a:pPr>
            <a:r>
              <a:rPr lang="en-US" sz="1200" dirty="0">
                <a:solidFill>
                  <a:srgbClr val="707A83"/>
                </a:solidFill>
                <a:latin typeface="Poppins"/>
                <a:cs typeface="Poppins"/>
                <a:sym typeface="Gill Sans MT"/>
              </a:rPr>
              <a:t>10k NFTS</a:t>
            </a:r>
          </a:p>
          <a:p>
            <a:pPr marL="171450" indent="-171450">
              <a:lnSpc>
                <a:spcPct val="110000"/>
              </a:lnSpc>
              <a:spcBef>
                <a:spcPts val="750"/>
              </a:spcBef>
              <a:defRPr sz="1200">
                <a:solidFill>
                  <a:srgbClr val="707A83"/>
                </a:solidFill>
                <a:latin typeface="Poppins"/>
                <a:ea typeface="Poppins"/>
                <a:cs typeface="Poppins"/>
                <a:sym typeface="Poppins"/>
              </a:defRPr>
            </a:pPr>
            <a:r>
              <a:rPr lang="en-US" sz="1200" dirty="0">
                <a:solidFill>
                  <a:srgbClr val="707A83"/>
                </a:solidFill>
                <a:latin typeface="Poppins"/>
                <a:cs typeface="Poppins"/>
                <a:sym typeface="Gill Sans MT"/>
              </a:rPr>
              <a:t>The  Bathroom</a:t>
            </a:r>
            <a:endParaRPr lang="en-US" sz="1200" dirty="0">
              <a:solidFill>
                <a:srgbClr val="707A83"/>
              </a:solidFill>
              <a:latin typeface="Poppins"/>
              <a:cs typeface="Poppins"/>
            </a:endParaRPr>
          </a:p>
        </p:txBody>
      </p:sp>
      <p:sp>
        <p:nvSpPr>
          <p:cNvPr id="25" name="TextBox 24">
            <a:extLst>
              <a:ext uri="{FF2B5EF4-FFF2-40B4-BE49-F238E27FC236}">
                <a16:creationId xmlns:a16="http://schemas.microsoft.com/office/drawing/2014/main" id="{CFD1DC68-FAAB-23A9-02DC-8A286386BD2C}"/>
              </a:ext>
            </a:extLst>
          </p:cNvPr>
          <p:cNvSpPr txBox="1"/>
          <p:nvPr/>
        </p:nvSpPr>
        <p:spPr>
          <a:xfrm>
            <a:off x="4938147" y="4129329"/>
            <a:ext cx="2057400" cy="12413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fromWordArt="0" anchor="t" anchorCtr="0" forceAA="0" compatLnSpc="1">
            <a:prstTxWarp prst="textNoShape">
              <a:avLst/>
            </a:prstTxWarp>
            <a:spAutoFit/>
          </a:bodyPr>
          <a:lstStyle/>
          <a:p>
            <a:pPr marL="171450" indent="-171450">
              <a:lnSpc>
                <a:spcPct val="110000"/>
              </a:lnSpc>
              <a:spcBef>
                <a:spcPts val="750"/>
              </a:spcBef>
              <a:defRPr sz="1200">
                <a:solidFill>
                  <a:srgbClr val="707A83"/>
                </a:solidFill>
                <a:latin typeface="Poppins"/>
                <a:ea typeface="Poppins"/>
                <a:cs typeface="Poppins"/>
                <a:sym typeface="Poppins"/>
              </a:defRPr>
            </a:pPr>
            <a:r>
              <a:rPr lang="en-US" sz="1200" dirty="0">
                <a:solidFill>
                  <a:srgbClr val="707A83"/>
                </a:solidFill>
                <a:latin typeface="Poppins"/>
                <a:cs typeface="Poppins"/>
              </a:rPr>
              <a:t>10</a:t>
            </a:r>
            <a:r>
              <a:rPr lang="en-US" sz="1200" dirty="0">
                <a:solidFill>
                  <a:srgbClr val="707A83"/>
                </a:solidFill>
                <a:latin typeface="Poppins"/>
                <a:cs typeface="Poppins"/>
                <a:sym typeface="Gill Sans MT"/>
              </a:rPr>
              <a:t>k NFTS</a:t>
            </a:r>
          </a:p>
          <a:p>
            <a:pPr marL="171450" indent="-171450">
              <a:lnSpc>
                <a:spcPct val="110000"/>
              </a:lnSpc>
              <a:spcBef>
                <a:spcPts val="750"/>
              </a:spcBef>
              <a:defRPr sz="1200">
                <a:solidFill>
                  <a:srgbClr val="707A83"/>
                </a:solidFill>
                <a:latin typeface="Poppins"/>
                <a:ea typeface="Poppins"/>
                <a:cs typeface="Poppins"/>
                <a:sym typeface="Poppins"/>
              </a:defRPr>
            </a:pPr>
            <a:r>
              <a:rPr lang="en-US" sz="1200" dirty="0">
                <a:solidFill>
                  <a:srgbClr val="707A83"/>
                </a:solidFill>
                <a:latin typeface="Poppins"/>
                <a:cs typeface="Poppins"/>
                <a:sym typeface="Gill Sans MT"/>
              </a:rPr>
              <a:t>Inspired ERC-721</a:t>
            </a:r>
          </a:p>
          <a:p>
            <a:pPr marL="171450" indent="-171450">
              <a:lnSpc>
                <a:spcPct val="110000"/>
              </a:lnSpc>
              <a:spcBef>
                <a:spcPts val="750"/>
              </a:spcBef>
              <a:defRPr sz="1200">
                <a:solidFill>
                  <a:srgbClr val="707A83"/>
                </a:solidFill>
                <a:latin typeface="Poppins"/>
                <a:ea typeface="Poppins"/>
                <a:cs typeface="Poppins"/>
                <a:sym typeface="Poppins"/>
              </a:defRPr>
            </a:pPr>
            <a:r>
              <a:rPr lang="en-US" sz="1200" dirty="0">
                <a:solidFill>
                  <a:srgbClr val="707A83"/>
                </a:solidFill>
                <a:latin typeface="Poppins"/>
                <a:cs typeface="Poppins"/>
                <a:sym typeface="Gill Sans MT"/>
              </a:rPr>
              <a:t>Started in 2017</a:t>
            </a:r>
          </a:p>
          <a:p>
            <a:pPr marL="171450" indent="-171450">
              <a:lnSpc>
                <a:spcPct val="110000"/>
              </a:lnSpc>
              <a:spcBef>
                <a:spcPts val="750"/>
              </a:spcBef>
              <a:defRPr sz="1200">
                <a:solidFill>
                  <a:srgbClr val="707A83"/>
                </a:solidFill>
                <a:latin typeface="Poppins"/>
                <a:ea typeface="Poppins"/>
                <a:cs typeface="Poppins"/>
                <a:sym typeface="Poppins"/>
              </a:defRPr>
            </a:pPr>
            <a:endParaRPr lang="en-US" sz="900" dirty="0">
              <a:solidFill>
                <a:srgbClr val="707A83"/>
              </a:solidFill>
              <a:latin typeface="Poppins"/>
              <a:cs typeface="Poppins"/>
            </a:endParaRPr>
          </a:p>
        </p:txBody>
      </p:sp>
      <p:sp>
        <p:nvSpPr>
          <p:cNvPr id="26" name="TextBox 25">
            <a:extLst>
              <a:ext uri="{FF2B5EF4-FFF2-40B4-BE49-F238E27FC236}">
                <a16:creationId xmlns:a16="http://schemas.microsoft.com/office/drawing/2014/main" id="{D520C4B3-0D65-8C63-0C9F-241CFA1B6CD0}"/>
              </a:ext>
            </a:extLst>
          </p:cNvPr>
          <p:cNvSpPr txBox="1"/>
          <p:nvPr/>
        </p:nvSpPr>
        <p:spPr>
          <a:xfrm>
            <a:off x="6920813" y="4254749"/>
            <a:ext cx="2057400" cy="6473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fromWordArt="0" anchor="t" anchorCtr="0" forceAA="0" compatLnSpc="1">
            <a:prstTxWarp prst="textNoShape">
              <a:avLst/>
            </a:prstTxWarp>
            <a:spAutoFit/>
          </a:bodyPr>
          <a:lstStyle/>
          <a:p>
            <a:pPr>
              <a:defRPr sz="1200">
                <a:solidFill>
                  <a:srgbClr val="707A83"/>
                </a:solidFill>
                <a:latin typeface="Poppins"/>
                <a:ea typeface="Poppins"/>
                <a:cs typeface="Poppins"/>
                <a:sym typeface="Poppins"/>
              </a:defRPr>
            </a:pPr>
            <a:r>
              <a:rPr lang="en-US" sz="1200" dirty="0">
                <a:ea typeface="+mn-lt"/>
                <a:cs typeface="+mn-lt"/>
              </a:rPr>
              <a:t>9,999</a:t>
            </a:r>
            <a:r>
              <a:rPr lang="en-US" sz="1200" dirty="0">
                <a:ea typeface="+mn-lt"/>
                <a:cs typeface="+mn-lt"/>
                <a:sym typeface="Gill Sans MT"/>
              </a:rPr>
              <a:t> NFTs</a:t>
            </a:r>
            <a:endParaRPr lang="en-US" sz="1200" dirty="0"/>
          </a:p>
          <a:p>
            <a:pPr>
              <a:defRPr sz="1200">
                <a:solidFill>
                  <a:srgbClr val="707A83"/>
                </a:solidFill>
                <a:latin typeface="Poppins"/>
                <a:ea typeface="Poppins"/>
                <a:cs typeface="Poppins"/>
                <a:sym typeface="Poppins"/>
              </a:defRPr>
            </a:pPr>
            <a:endParaRPr lang="en-US" sz="900" dirty="0">
              <a:cs typeface="Helvetica"/>
            </a:endParaRPr>
          </a:p>
          <a:p>
            <a:pPr marL="171450" indent="-171450">
              <a:lnSpc>
                <a:spcPct val="110000"/>
              </a:lnSpc>
              <a:spcBef>
                <a:spcPts val="750"/>
              </a:spcBef>
              <a:defRPr sz="1200">
                <a:solidFill>
                  <a:srgbClr val="707A83"/>
                </a:solidFill>
                <a:latin typeface="Poppins"/>
                <a:ea typeface="Poppins"/>
                <a:cs typeface="Poppins"/>
                <a:sym typeface="Poppins"/>
              </a:defRPr>
            </a:pPr>
            <a:endParaRPr lang="en-US" sz="900" dirty="0">
              <a:solidFill>
                <a:srgbClr val="707A83"/>
              </a:solidFill>
              <a:latin typeface="Poppins"/>
              <a:cs typeface="Poppins"/>
            </a:endParaRPr>
          </a:p>
        </p:txBody>
      </p:sp>
    </p:spTree>
    <p:extLst>
      <p:ext uri="{BB962C8B-B14F-4D97-AF65-F5344CB8AC3E}">
        <p14:creationId xmlns:p14="http://schemas.microsoft.com/office/powerpoint/2010/main" val="228937195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Footer Placeholder 4"/>
          <p:cNvSpPr txBox="1"/>
          <p:nvPr/>
        </p:nvSpPr>
        <p:spPr>
          <a:xfrm>
            <a:off x="2519362" y="5737659"/>
            <a:ext cx="4784409" cy="115417"/>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0" tIns="0" rIns="0" bIns="0" anchor="ctr">
            <a:normAutofit/>
          </a:bodyPr>
          <a:lstStyle>
            <a:lvl1pPr>
              <a:spcBef>
                <a:spcPts val="600"/>
              </a:spcBef>
              <a:defRPr sz="1000">
                <a:solidFill>
                  <a:srgbClr val="FFFFFF">
                    <a:alpha val="80000"/>
                  </a:srgbClr>
                </a:solidFill>
              </a:defRPr>
            </a:lvl1pPr>
          </a:lstStyle>
          <a:p>
            <a:r>
              <a:rPr sz="750"/>
              <a:t>Sample Footer Text</a:t>
            </a:r>
          </a:p>
        </p:txBody>
      </p:sp>
      <p:grpSp>
        <p:nvGrpSpPr>
          <p:cNvPr id="297" name="Group 70"/>
          <p:cNvGrpSpPr/>
          <p:nvPr/>
        </p:nvGrpSpPr>
        <p:grpSpPr>
          <a:xfrm>
            <a:off x="272916" y="4849169"/>
            <a:ext cx="772729" cy="772730"/>
            <a:chOff x="0" y="0"/>
            <a:chExt cx="1030304" cy="1030304"/>
          </a:xfrm>
        </p:grpSpPr>
        <p:sp>
          <p:nvSpPr>
            <p:cNvPr id="293" name="Freeform: Shape 71"/>
            <p:cNvSpPr/>
            <p:nvPr/>
          </p:nvSpPr>
          <p:spPr>
            <a:xfrm rot="13500000">
              <a:off x="28116" y="306949"/>
              <a:ext cx="926986" cy="46349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1B192E"/>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294" name="Oval 72"/>
            <p:cNvSpPr/>
            <p:nvPr/>
          </p:nvSpPr>
          <p:spPr>
            <a:xfrm rot="18900000">
              <a:off x="874696" y="502700"/>
              <a:ext cx="53551" cy="233297"/>
            </a:xfrm>
            <a:prstGeom prst="ellipse">
              <a:avLst/>
            </a:prstGeom>
            <a:solidFill>
              <a:srgbClr val="2C284A"/>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295" name="Oval 73"/>
            <p:cNvSpPr/>
            <p:nvPr/>
          </p:nvSpPr>
          <p:spPr>
            <a:xfrm rot="18900000">
              <a:off x="384183" y="12187"/>
              <a:ext cx="53551" cy="233297"/>
            </a:xfrm>
            <a:prstGeom prst="ellipse">
              <a:avLst/>
            </a:prstGeom>
            <a:solidFill>
              <a:srgbClr val="2C284A"/>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sp>
          <p:nvSpPr>
            <p:cNvPr id="296" name="Freeform: Shape 74"/>
            <p:cNvSpPr/>
            <p:nvPr/>
          </p:nvSpPr>
          <p:spPr>
            <a:xfrm rot="13500000">
              <a:off x="51659" y="250109"/>
              <a:ext cx="926986" cy="53008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9671"/>
                    <a:pt x="21600" y="21600"/>
                  </a:cubicBezTo>
                  <a:lnTo>
                    <a:pt x="16200" y="21600"/>
                  </a:lnTo>
                  <a:cubicBezTo>
                    <a:pt x="16200" y="15635"/>
                    <a:pt x="13782" y="10800"/>
                    <a:pt x="10800" y="10800"/>
                  </a:cubicBezTo>
                  <a:cubicBezTo>
                    <a:pt x="7818" y="10800"/>
                    <a:pt x="5400" y="15635"/>
                    <a:pt x="5400" y="21600"/>
                  </a:cubicBezTo>
                  <a:lnTo>
                    <a:pt x="0" y="21600"/>
                  </a:lnTo>
                  <a:cubicBezTo>
                    <a:pt x="0" y="9671"/>
                    <a:pt x="4835" y="0"/>
                    <a:pt x="10800" y="0"/>
                  </a:cubicBezTo>
                  <a:close/>
                </a:path>
              </a:pathLst>
            </a:custGeom>
            <a:solidFill>
              <a:srgbClr val="7771B2">
                <a:alpha val="20000"/>
              </a:srgbClr>
            </a:solidFill>
            <a:ln w="12700" cap="flat">
              <a:noFill/>
              <a:miter lim="400000"/>
            </a:ln>
            <a:effectLst/>
          </p:spPr>
          <p:txBody>
            <a:bodyPr wrap="square" lIns="34289" tIns="34289" rIns="34289" bIns="34289" numCol="1" anchor="ctr">
              <a:noAutofit/>
            </a:bodyPr>
            <a:lstStyle/>
            <a:p>
              <a:pPr algn="ctr">
                <a:defRPr>
                  <a:solidFill>
                    <a:srgbClr val="FFFFFF"/>
                  </a:solidFill>
                </a:defRPr>
              </a:pPr>
              <a:endParaRPr sz="1350"/>
            </a:p>
          </p:txBody>
        </p:sp>
      </p:grpSp>
      <p:sp>
        <p:nvSpPr>
          <p:cNvPr id="298" name="Rectangle 76"/>
          <p:cNvSpPr/>
          <p:nvPr/>
        </p:nvSpPr>
        <p:spPr>
          <a:xfrm>
            <a:off x="0" y="857250"/>
            <a:ext cx="9144000" cy="5143500"/>
          </a:xfrm>
          <a:prstGeom prst="rect">
            <a:avLst/>
          </a:prstGeom>
          <a:solidFill>
            <a:srgbClr val="1B192E"/>
          </a:solidFill>
          <a:ln w="12700">
            <a:miter lim="400000"/>
          </a:ln>
        </p:spPr>
        <p:txBody>
          <a:bodyPr lIns="34289" tIns="34290" rIns="34289" bIns="34290" anchor="ctr"/>
          <a:lstStyle/>
          <a:p>
            <a:pPr algn="ctr">
              <a:defRPr>
                <a:solidFill>
                  <a:srgbClr val="FFFFFF"/>
                </a:solidFill>
              </a:defRPr>
            </a:pPr>
            <a:endParaRPr lang="en-US" sz="1350"/>
          </a:p>
        </p:txBody>
      </p:sp>
      <p:sp>
        <p:nvSpPr>
          <p:cNvPr id="299" name="Title 10"/>
          <p:cNvSpPr txBox="1">
            <a:spLocks noGrp="1"/>
          </p:cNvSpPr>
          <p:nvPr>
            <p:ph type="title"/>
          </p:nvPr>
        </p:nvSpPr>
        <p:spPr>
          <a:xfrm>
            <a:off x="413148" y="1269207"/>
            <a:ext cx="2674144" cy="1498391"/>
          </a:xfrm>
          <a:prstGeom prst="rect">
            <a:avLst/>
          </a:prstGeom>
        </p:spPr>
        <p:txBody>
          <a:bodyPr anchor="b">
            <a:normAutofit fontScale="90000"/>
          </a:bodyPr>
          <a:lstStyle>
            <a:lvl1pPr defTabSz="896111">
              <a:defRPr sz="4312"/>
            </a:lvl1pPr>
          </a:lstStyle>
          <a:p>
            <a:r>
              <a:t>Introducing The KollekTiV  NFT</a:t>
            </a:r>
          </a:p>
        </p:txBody>
      </p:sp>
      <p:pic>
        <p:nvPicPr>
          <p:cNvPr id="302" name="Picture 2" descr="Picture 2"/>
          <p:cNvPicPr>
            <a:picLocks noChangeAspect="1"/>
          </p:cNvPicPr>
          <p:nvPr/>
        </p:nvPicPr>
        <p:blipFill>
          <a:blip r:embed="rId2"/>
          <a:srcRect l="23138" r="14189"/>
          <a:stretch>
            <a:fillRect/>
          </a:stretch>
        </p:blipFill>
        <p:spPr>
          <a:xfrm>
            <a:off x="3413174" y="857257"/>
            <a:ext cx="5730828" cy="5143493"/>
          </a:xfrm>
          <a:prstGeom prst="rect">
            <a:avLst/>
          </a:prstGeom>
          <a:ln w="12700">
            <a:miter lim="400000"/>
          </a:ln>
        </p:spPr>
      </p:pic>
      <p:sp>
        <p:nvSpPr>
          <p:cNvPr id="303" name="Rectangle 78"/>
          <p:cNvSpPr/>
          <p:nvPr/>
        </p:nvSpPr>
        <p:spPr>
          <a:xfrm>
            <a:off x="3413174" y="5187546"/>
            <a:ext cx="5730827" cy="813204"/>
          </a:xfrm>
          <a:prstGeom prst="rect">
            <a:avLst/>
          </a:prstGeom>
          <a:gradFill>
            <a:gsLst>
              <a:gs pos="40000">
                <a:srgbClr val="1B192E">
                  <a:alpha val="0"/>
                </a:srgbClr>
              </a:gs>
              <a:gs pos="100000">
                <a:srgbClr val="1B192E">
                  <a:alpha val="60000"/>
                </a:srgbClr>
              </a:gs>
            </a:gsLst>
            <a:lin ang="5400000"/>
          </a:gradFill>
          <a:ln w="12700">
            <a:miter lim="400000"/>
          </a:ln>
        </p:spPr>
        <p:txBody>
          <a:bodyPr lIns="34289" rIns="34289" anchor="ctr"/>
          <a:lstStyle/>
          <a:p>
            <a:pPr algn="ctr">
              <a:defRPr>
                <a:solidFill>
                  <a:srgbClr val="FFFFFF"/>
                </a:solidFill>
              </a:defRPr>
            </a:pPr>
            <a:endParaRPr sz="1350"/>
          </a:p>
        </p:txBody>
      </p:sp>
      <p:sp>
        <p:nvSpPr>
          <p:cNvPr id="304" name="Slide Number Placeholder 5"/>
          <p:cNvSpPr txBox="1">
            <a:spLocks noGrp="1"/>
          </p:cNvSpPr>
          <p:nvPr>
            <p:ph type="sldNum" sz="quarter" idx="2"/>
          </p:nvPr>
        </p:nvSpPr>
        <p:spPr>
          <a:xfrm>
            <a:off x="8635603" y="5738217"/>
            <a:ext cx="95251" cy="114301"/>
          </a:xfrm>
          <a:prstGeom prst="rect">
            <a:avLst/>
          </a:prstGeom>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a:normAutofit/>
          </a:bodyPr>
          <a:lstStyle>
            <a:lvl1pPr>
              <a:spcBef>
                <a:spcPts val="450"/>
              </a:spcBef>
              <a:defRPr>
                <a:solidFill>
                  <a:srgbClr val="FFFFFF">
                    <a:alpha val="80000"/>
                  </a:srgbClr>
                </a:solidFill>
              </a:defRPr>
            </a:lvl1pPr>
          </a:lstStyle>
          <a:p>
            <a:fld id="{86CB4B4D-7CA3-9044-876B-883B54F8677D}" type="slidenum">
              <a:rPr/>
              <a:t>9</a:t>
            </a:fld>
            <a:endParaRPr/>
          </a:p>
        </p:txBody>
      </p:sp>
      <p:sp>
        <p:nvSpPr>
          <p:cNvPr id="2" name="TextBox 1">
            <a:extLst>
              <a:ext uri="{FF2B5EF4-FFF2-40B4-BE49-F238E27FC236}">
                <a16:creationId xmlns:a16="http://schemas.microsoft.com/office/drawing/2014/main" id="{49D5F8CD-F3F7-E63B-8E13-447AFE109871}"/>
              </a:ext>
            </a:extLst>
          </p:cNvPr>
          <p:cNvSpPr txBox="1"/>
          <p:nvPr/>
        </p:nvSpPr>
        <p:spPr>
          <a:xfrm>
            <a:off x="3543301" y="3257549"/>
            <a:ext cx="2057399" cy="276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fromWordArt="0" anchor="t" anchorCtr="0" forceAA="0" compatLnSpc="1">
            <a:prstTxWarp prst="textNoShape">
              <a:avLst/>
            </a:prstTxWarp>
            <a:spAutoFit/>
          </a:bodyPr>
          <a:lstStyle/>
          <a:p>
            <a:pPr defTabSz="685800" hangingPunct="0"/>
            <a:r>
              <a:rPr lang="en-US" sz="1350">
                <a:solidFill>
                  <a:srgbClr val="000000"/>
                </a:solidFill>
                <a:latin typeface="Gill Sans MT"/>
                <a:ea typeface="Gill Sans MT"/>
                <a:cs typeface="Gill Sans MT"/>
                <a:sym typeface="Gill Sans MT"/>
              </a:rPr>
              <a:t>Click to add text</a:t>
            </a:r>
          </a:p>
        </p:txBody>
      </p:sp>
      <p:sp>
        <p:nvSpPr>
          <p:cNvPr id="3" name="TextBox 2">
            <a:extLst>
              <a:ext uri="{FF2B5EF4-FFF2-40B4-BE49-F238E27FC236}">
                <a16:creationId xmlns:a16="http://schemas.microsoft.com/office/drawing/2014/main" id="{AC2D5B3C-2A12-0433-5AD9-1C7C1473FA74}"/>
              </a:ext>
            </a:extLst>
          </p:cNvPr>
          <p:cNvSpPr txBox="1"/>
          <p:nvPr/>
        </p:nvSpPr>
        <p:spPr>
          <a:xfrm>
            <a:off x="386126" y="2986934"/>
            <a:ext cx="2744029" cy="37394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fromWordArt="0" anchor="t" anchorCtr="0" forceAA="0" compatLnSpc="1">
            <a:prstTxWarp prst="textNoShape">
              <a:avLst/>
            </a:prstTxWarp>
            <a:spAutoFit/>
          </a:bodyPr>
          <a:lstStyle/>
          <a:p>
            <a:pPr marL="214313" indent="-214313">
              <a:buFont typeface="Arial"/>
              <a:buChar char="•"/>
            </a:pPr>
            <a:r>
              <a:rPr lang="en-US" sz="1200" dirty="0">
                <a:solidFill>
                  <a:schemeClr val="bg2">
                    <a:lumMod val="20000"/>
                    <a:lumOff val="80000"/>
                  </a:schemeClr>
                </a:solidFill>
                <a:ea typeface="+mn-lt"/>
                <a:cs typeface="+mn-lt"/>
                <a:sym typeface="Gill Sans MT"/>
              </a:rPr>
              <a:t>The story begins with a kid who has big dreams but the world around them rejects and bullies them. The world for them has turned gray and they are slowly losing hope in building the future they dream of everyday. Sick of the abuse, they decide to run away one day.  As they run, they stumbled upon an alleyway with a light shining. Upon further inspection, they discovered a piece of headgear resembling  a television.  On the screen glows, </a:t>
            </a:r>
            <a:r>
              <a:rPr lang="en-US" sz="1200" b="1" i="1" u="sng" dirty="0">
                <a:solidFill>
                  <a:schemeClr val="tx2">
                    <a:lumMod val="40000"/>
                    <a:lumOff val="60000"/>
                  </a:schemeClr>
                </a:solidFill>
                <a:ea typeface="+mn-lt"/>
                <a:cs typeface="+mn-lt"/>
                <a:sym typeface="Gill Sans MT"/>
              </a:rPr>
              <a:t>“If you want to break free from this bleak world and live the reality that is yours, wear me.”</a:t>
            </a:r>
            <a:r>
              <a:rPr lang="en-US" sz="1200" i="1" u="sng" dirty="0">
                <a:solidFill>
                  <a:schemeClr val="bg2">
                    <a:lumMod val="20000"/>
                    <a:lumOff val="80000"/>
                  </a:schemeClr>
                </a:solidFill>
                <a:ea typeface="+mn-lt"/>
                <a:cs typeface="+mn-lt"/>
                <a:sym typeface="Gill Sans MT"/>
              </a:rPr>
              <a:t> </a:t>
            </a:r>
            <a:r>
              <a:rPr lang="en-US" sz="1200" dirty="0">
                <a:solidFill>
                  <a:schemeClr val="bg2">
                    <a:lumMod val="20000"/>
                    <a:lumOff val="80000"/>
                  </a:schemeClr>
                </a:solidFill>
                <a:ea typeface="+mn-lt"/>
                <a:cs typeface="+mn-lt"/>
                <a:sym typeface="Gill Sans MT"/>
              </a:rPr>
              <a:t>Seeing their way out, they don the gear and are transported to a world where they will be free…..</a:t>
            </a:r>
            <a:endParaRPr lang="en-US" sz="1200" dirty="0">
              <a:solidFill>
                <a:schemeClr val="bg2">
                  <a:lumMod val="20000"/>
                  <a:lumOff val="80000"/>
                </a:schemeClr>
              </a:solidFill>
            </a:endParaRPr>
          </a:p>
          <a:p>
            <a:pPr defTabSz="685800"/>
            <a:endParaRPr lang="en-US" sz="1050" dirty="0">
              <a:solidFill>
                <a:schemeClr val="bg2">
                  <a:lumMod val="20000"/>
                  <a:lumOff val="80000"/>
                </a:schemeClr>
              </a:solidFill>
              <a:latin typeface="Gill Sans MT"/>
              <a:ea typeface="Gill Sans MT"/>
              <a:cs typeface="Gill Sans MT"/>
            </a:endParaRPr>
          </a:p>
        </p:txBody>
      </p:sp>
    </p:spTree>
    <p:extLst>
      <p:ext uri="{BB962C8B-B14F-4D97-AF65-F5344CB8AC3E}">
        <p14:creationId xmlns:p14="http://schemas.microsoft.com/office/powerpoint/2010/main" val="285751914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500">
        <p15:prstTrans prst="curtains"/>
      </p:transition>
    </mc:Choice>
    <mc:Fallback>
      <p:transition spd="slow">
        <p:fade/>
      </p:transition>
    </mc:Fallback>
  </mc:AlternateContent>
</p:sld>
</file>

<file path=ppt/theme/theme1.xml><?xml version="1.0" encoding="utf-8"?>
<a:theme xmlns:a="http://schemas.openxmlformats.org/drawingml/2006/main" name="3DFloatVTI">
  <a:themeElements>
    <a:clrScheme name="3DFloatVTI">
      <a:dk1>
        <a:srgbClr val="000000"/>
      </a:dk1>
      <a:lt1>
        <a:srgbClr val="1B192E"/>
      </a:lt1>
      <a:dk2>
        <a:srgbClr val="A7A7A7"/>
      </a:dk2>
      <a:lt2>
        <a:srgbClr val="535353"/>
      </a:lt2>
      <a:accent1>
        <a:srgbClr val="13BE89"/>
      </a:accent1>
      <a:accent2>
        <a:srgbClr val="12B1BF"/>
      </a:accent2>
      <a:accent3>
        <a:srgbClr val="D40AA8"/>
      </a:accent3>
      <a:accent4>
        <a:srgbClr val="B86E62"/>
      </a:accent4>
      <a:accent5>
        <a:srgbClr val="A3A3C1"/>
      </a:accent5>
      <a:accent6>
        <a:srgbClr val="37335B"/>
      </a:accent6>
      <a:hlink>
        <a:srgbClr val="0000FF"/>
      </a:hlink>
      <a:folHlink>
        <a:srgbClr val="FF00FF"/>
      </a:folHlink>
    </a:clrScheme>
    <a:fontScheme name="3DFloatVTI">
      <a:majorFont>
        <a:latin typeface="Calibri"/>
        <a:ea typeface="Calibri"/>
        <a:cs typeface="Calibri"/>
      </a:majorFont>
      <a:minorFont>
        <a:latin typeface="Helvetica"/>
        <a:ea typeface="Helvetica"/>
        <a:cs typeface="Helvetica"/>
      </a:minorFont>
    </a:fontScheme>
    <a:fmtScheme name="3DFloat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TotalTime>
  <Words>755</Words>
  <Application>Microsoft Macintosh PowerPoint</Application>
  <PresentationFormat>On-screen Show (4:3)</PresentationFormat>
  <Paragraphs>123</Paragraphs>
  <Slides>14</Slides>
  <Notes>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14</vt:i4>
      </vt:variant>
    </vt:vector>
  </HeadingPairs>
  <TitlesOfParts>
    <vt:vector size="26" baseType="lpstr">
      <vt:lpstr>Arial</vt:lpstr>
      <vt:lpstr>Avenir Book</vt:lpstr>
      <vt:lpstr>Avenir Next Condensed</vt:lpstr>
      <vt:lpstr>Calibri</vt:lpstr>
      <vt:lpstr>Calibri Light</vt:lpstr>
      <vt:lpstr>Franklin Gothic Medium</vt:lpstr>
      <vt:lpstr>Gill Sans MT</vt:lpstr>
      <vt:lpstr>Helvetica</vt:lpstr>
      <vt:lpstr>Poppins</vt:lpstr>
      <vt:lpstr>Walbaum Display</vt:lpstr>
      <vt:lpstr>3DFloatVTI</vt:lpstr>
      <vt:lpstr>Office Theme</vt:lpstr>
      <vt:lpstr>Rutgers FinTech Bootcamp  FINAL PROJECT</vt:lpstr>
      <vt:lpstr>Project Topic  - NFT Creation</vt:lpstr>
      <vt:lpstr>How did we get here?</vt:lpstr>
      <vt:lpstr>The KollekTiV</vt:lpstr>
      <vt:lpstr>Business Plan &amp; Development</vt:lpstr>
      <vt:lpstr>What Are NFTS?</vt:lpstr>
      <vt:lpstr>The Rise of NFTs</vt:lpstr>
      <vt:lpstr>Popular NFTs</vt:lpstr>
      <vt:lpstr>Introducing The KollekTiV  NFT</vt:lpstr>
      <vt:lpstr>Teebo</vt:lpstr>
      <vt:lpstr>Teebo vs. Current NFTs</vt:lpstr>
      <vt:lpstr>NFT's – A Market Analysis</vt:lpstr>
      <vt:lpstr>Live 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Go Ohm</cp:lastModifiedBy>
  <cp:revision>3</cp:revision>
  <dcterms:created xsi:type="dcterms:W3CDTF">2022-04-30T05:07:40Z</dcterms:created>
  <dcterms:modified xsi:type="dcterms:W3CDTF">2022-05-14T04:49:57Z</dcterms:modified>
</cp:coreProperties>
</file>

<file path=docProps/thumbnail.jpeg>
</file>